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423" r:id="rId5"/>
    <p:sldId id="435" r:id="rId6"/>
    <p:sldId id="424" r:id="rId7"/>
    <p:sldId id="430" r:id="rId8"/>
    <p:sldId id="432" r:id="rId9"/>
    <p:sldId id="436" r:id="rId10"/>
    <p:sldId id="437" r:id="rId11"/>
    <p:sldId id="426" r:id="rId12"/>
    <p:sldId id="425" r:id="rId13"/>
  </p:sldIdLst>
  <p:sldSz cx="12192000" cy="6858000"/>
  <p:notesSz cx="7099300" cy="10234613"/>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665" userDrawn="1">
          <p15:clr>
            <a:srgbClr val="A4A3A4"/>
          </p15:clr>
        </p15:guide>
        <p15:guide id="4" orient="horz" pos="799" userDrawn="1">
          <p15:clr>
            <a:srgbClr val="A4A3A4"/>
          </p15:clr>
        </p15:guide>
        <p15:guide id="5" pos="6992" userDrawn="1">
          <p15:clr>
            <a:srgbClr val="A4A3A4"/>
          </p15:clr>
        </p15:guide>
        <p15:guide id="6" orient="horz" pos="3521" userDrawn="1">
          <p15:clr>
            <a:srgbClr val="A4A3A4"/>
          </p15:clr>
        </p15:guide>
        <p15:guide id="9" orient="horz" pos="663" userDrawn="1">
          <p15:clr>
            <a:srgbClr val="A4A3A4"/>
          </p15:clr>
        </p15:guide>
        <p15:guide id="11" orient="horz" pos="3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3C5B9"/>
    <a:srgbClr val="91AD80"/>
    <a:srgbClr val="A04E53"/>
    <a:srgbClr val="D9D9D9"/>
    <a:srgbClr val="EBD669"/>
    <a:srgbClr val="CE7D49"/>
    <a:srgbClr val="575756"/>
    <a:srgbClr val="6E6E6E"/>
    <a:srgbClr val="8888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showGuides="1">
      <p:cViewPr varScale="1">
        <p:scale>
          <a:sx n="113" d="100"/>
          <a:sy n="113" d="100"/>
        </p:scale>
        <p:origin x="456" y="102"/>
      </p:cViewPr>
      <p:guideLst>
        <p:guide orient="horz" pos="2160"/>
        <p:guide pos="3840"/>
        <p:guide pos="665"/>
        <p:guide orient="horz" pos="799"/>
        <p:guide pos="6992"/>
        <p:guide orient="horz" pos="3521"/>
        <p:guide orient="horz" pos="663"/>
        <p:guide orient="horz" pos="3657"/>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006" cy="513828"/>
          </a:xfrm>
          <a:prstGeom prst="rect">
            <a:avLst/>
          </a:prstGeom>
        </p:spPr>
        <p:txBody>
          <a:bodyPr vert="horz" lIns="97192" tIns="48596" rIns="97192" bIns="48596" rtlCol="0"/>
          <a:lstStyle>
            <a:lvl1pPr algn="l">
              <a:defRPr sz="1300"/>
            </a:lvl1pPr>
          </a:lstStyle>
          <a:p>
            <a:endParaRPr lang="en-US"/>
          </a:p>
        </p:txBody>
      </p:sp>
      <p:sp>
        <p:nvSpPr>
          <p:cNvPr id="3" name="Date Placeholder 2"/>
          <p:cNvSpPr>
            <a:spLocks noGrp="1"/>
          </p:cNvSpPr>
          <p:nvPr>
            <p:ph type="dt" sz="quarter" idx="1"/>
          </p:nvPr>
        </p:nvSpPr>
        <p:spPr>
          <a:xfrm>
            <a:off x="4020687" y="1"/>
            <a:ext cx="3077006" cy="513828"/>
          </a:xfrm>
          <a:prstGeom prst="rect">
            <a:avLst/>
          </a:prstGeom>
        </p:spPr>
        <p:txBody>
          <a:bodyPr vert="horz" lIns="97192" tIns="48596" rIns="97192" bIns="48596" rtlCol="0"/>
          <a:lstStyle>
            <a:lvl1pPr algn="r">
              <a:defRPr sz="1300"/>
            </a:lvl1pPr>
          </a:lstStyle>
          <a:p>
            <a:fld id="{D9752D73-E007-4C59-B798-A23A8C2CF658}" type="datetimeFigureOut">
              <a:rPr lang="en-US" smtClean="0"/>
              <a:t>5/24/2022</a:t>
            </a:fld>
            <a:endParaRPr lang="en-US"/>
          </a:p>
        </p:txBody>
      </p:sp>
      <p:sp>
        <p:nvSpPr>
          <p:cNvPr id="4" name="Footer Placeholder 3"/>
          <p:cNvSpPr>
            <a:spLocks noGrp="1"/>
          </p:cNvSpPr>
          <p:nvPr>
            <p:ph type="ftr" sz="quarter" idx="2"/>
          </p:nvPr>
        </p:nvSpPr>
        <p:spPr>
          <a:xfrm>
            <a:off x="1" y="9720786"/>
            <a:ext cx="3077006" cy="513828"/>
          </a:xfrm>
          <a:prstGeom prst="rect">
            <a:avLst/>
          </a:prstGeom>
        </p:spPr>
        <p:txBody>
          <a:bodyPr vert="horz" lIns="97192" tIns="48596" rIns="97192" bIns="48596" rtlCol="0" anchor="b"/>
          <a:lstStyle>
            <a:lvl1pPr algn="l">
              <a:defRPr sz="1300"/>
            </a:lvl1pPr>
          </a:lstStyle>
          <a:p>
            <a:endParaRPr lang="en-US"/>
          </a:p>
        </p:txBody>
      </p:sp>
      <p:sp>
        <p:nvSpPr>
          <p:cNvPr id="5" name="Slide Number Placeholder 4"/>
          <p:cNvSpPr>
            <a:spLocks noGrp="1"/>
          </p:cNvSpPr>
          <p:nvPr>
            <p:ph type="sldNum" sz="quarter" idx="3"/>
          </p:nvPr>
        </p:nvSpPr>
        <p:spPr>
          <a:xfrm>
            <a:off x="4020687" y="9720786"/>
            <a:ext cx="3077006" cy="513828"/>
          </a:xfrm>
          <a:prstGeom prst="rect">
            <a:avLst/>
          </a:prstGeom>
        </p:spPr>
        <p:txBody>
          <a:bodyPr vert="horz" lIns="97192" tIns="48596" rIns="97192" bIns="48596" rtlCol="0" anchor="b"/>
          <a:lstStyle>
            <a:lvl1pPr algn="r">
              <a:defRPr sz="1300"/>
            </a:lvl1pPr>
          </a:lstStyle>
          <a:p>
            <a:fld id="{7F1FA769-EF1C-414B-8B72-E84B89A0FE75}" type="slidenum">
              <a:rPr lang="en-US" smtClean="0"/>
              <a:t>‹nr.›</a:t>
            </a:fld>
            <a:endParaRPr lang="en-US"/>
          </a:p>
        </p:txBody>
      </p:sp>
    </p:spTree>
    <p:extLst>
      <p:ext uri="{BB962C8B-B14F-4D97-AF65-F5344CB8AC3E}">
        <p14:creationId xmlns:p14="http://schemas.microsoft.com/office/powerpoint/2010/main" val="117106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38" tIns="49519" rIns="99038" bIns="49519" rtlCol="0"/>
          <a:lstStyle>
            <a:lvl1pPr algn="l">
              <a:defRPr sz="1300"/>
            </a:lvl1pPr>
          </a:lstStyle>
          <a:p>
            <a:endParaRPr lang="en-US"/>
          </a:p>
        </p:txBody>
      </p:sp>
      <p:sp>
        <p:nvSpPr>
          <p:cNvPr id="3" name="Date Placeholder 2"/>
          <p:cNvSpPr>
            <a:spLocks noGrp="1"/>
          </p:cNvSpPr>
          <p:nvPr>
            <p:ph type="dt" idx="1"/>
          </p:nvPr>
        </p:nvSpPr>
        <p:spPr>
          <a:xfrm>
            <a:off x="4021294" y="0"/>
            <a:ext cx="3076363" cy="513508"/>
          </a:xfrm>
          <a:prstGeom prst="rect">
            <a:avLst/>
          </a:prstGeom>
        </p:spPr>
        <p:txBody>
          <a:bodyPr vert="horz" lIns="99038" tIns="49519" rIns="99038" bIns="49519" rtlCol="0"/>
          <a:lstStyle>
            <a:lvl1pPr algn="r">
              <a:defRPr sz="1300"/>
            </a:lvl1pPr>
          </a:lstStyle>
          <a:p>
            <a:fld id="{4A2CD711-3444-4CE6-84D9-99D56F8386AF}" type="datetimeFigureOut">
              <a:rPr lang="en-US" smtClean="0"/>
              <a:t>5/24/2022</a:t>
            </a:fld>
            <a:endParaRPr lang="en-US"/>
          </a:p>
        </p:txBody>
      </p:sp>
      <p:sp>
        <p:nvSpPr>
          <p:cNvPr id="4" name="Slide Image Placeholder 3"/>
          <p:cNvSpPr>
            <a:spLocks noGrp="1" noRot="1" noChangeAspect="1"/>
          </p:cNvSpPr>
          <p:nvPr>
            <p:ph type="sldImg" idx="2"/>
          </p:nvPr>
        </p:nvSpPr>
        <p:spPr>
          <a:xfrm>
            <a:off x="481013" y="1279525"/>
            <a:ext cx="6137275" cy="3452813"/>
          </a:xfrm>
          <a:prstGeom prst="rect">
            <a:avLst/>
          </a:prstGeom>
          <a:noFill/>
          <a:ln w="12700">
            <a:solidFill>
              <a:prstClr val="black"/>
            </a:solidFill>
          </a:ln>
        </p:spPr>
        <p:txBody>
          <a:bodyPr vert="horz" lIns="99038" tIns="49519" rIns="99038" bIns="49519" rtlCol="0" anchor="ctr"/>
          <a:lstStyle/>
          <a:p>
            <a:endParaRPr lang="en-US"/>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38" tIns="49519" rIns="99038" bIns="495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6363" cy="513506"/>
          </a:xfrm>
          <a:prstGeom prst="rect">
            <a:avLst/>
          </a:prstGeom>
        </p:spPr>
        <p:txBody>
          <a:bodyPr vert="horz" lIns="99038" tIns="49519" rIns="99038" bIns="49519"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7"/>
            <a:ext cx="3076363" cy="513506"/>
          </a:xfrm>
          <a:prstGeom prst="rect">
            <a:avLst/>
          </a:prstGeom>
        </p:spPr>
        <p:txBody>
          <a:bodyPr vert="horz" lIns="99038" tIns="49519" rIns="99038" bIns="49519" rtlCol="0" anchor="b"/>
          <a:lstStyle>
            <a:lvl1pPr algn="r">
              <a:defRPr sz="1300"/>
            </a:lvl1pPr>
          </a:lstStyle>
          <a:p>
            <a:fld id="{BC46735A-13C0-43D1-A98F-B141D5131DF8}" type="slidenum">
              <a:rPr lang="en-US" smtClean="0"/>
              <a:t>‹nr.›</a:t>
            </a:fld>
            <a:endParaRPr lang="en-US"/>
          </a:p>
        </p:txBody>
      </p:sp>
    </p:spTree>
    <p:extLst>
      <p:ext uri="{BB962C8B-B14F-4D97-AF65-F5344CB8AC3E}">
        <p14:creationId xmlns:p14="http://schemas.microsoft.com/office/powerpoint/2010/main" val="377256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mailto:email@ennova.com" TargetMode="External"/><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hyperlink" Target="https://www.instagram.com/ennovacompany/" TargetMode="External"/><Relationship Id="rId3" Type="http://schemas.openxmlformats.org/officeDocument/2006/relationships/hyperlink" Target="https://www.ennova.com/en/" TargetMode="External"/><Relationship Id="rId7" Type="http://schemas.openxmlformats.org/officeDocument/2006/relationships/hyperlink" Target="https://www.linkedin.com/company/ennova/" TargetMode="External"/><Relationship Id="rId2" Type="http://schemas.openxmlformats.org/officeDocument/2006/relationships/hyperlink" Target="mailto:email@ennova.com" TargetMode="External"/><Relationship Id="rId1" Type="http://schemas.openxmlformats.org/officeDocument/2006/relationships/slideMaster" Target="../slideMasters/slideMaster1.xml"/><Relationship Id="rId6" Type="http://schemas.openxmlformats.org/officeDocument/2006/relationships/hyperlink" Target="https://twitter.com/Ennova9" TargetMode="External"/><Relationship Id="rId5" Type="http://schemas.openxmlformats.org/officeDocument/2006/relationships/hyperlink" Target="https://www.facebook.com/ennovacompany/" TargetMode="Externa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file:///\\smenfildkhos002\Data\00%20Corporate%20image%20library\thin_line_icons" TargetMode="External"/><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hyperlink" Target="https://ennovadk.sharepoint.com/Pages/CVI.aspx" TargetMode="External"/><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nnovadk.sharepoint.com/Pages/CVI.aspx"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page">
    <p:spTree>
      <p:nvGrpSpPr>
        <p:cNvPr id="1" name=""/>
        <p:cNvGrpSpPr/>
        <p:nvPr/>
      </p:nvGrpSpPr>
      <p:grpSpPr>
        <a:xfrm>
          <a:off x="0" y="0"/>
          <a:ext cx="0" cy="0"/>
          <a:chOff x="0" y="0"/>
          <a:chExt cx="0" cy="0"/>
        </a:xfrm>
      </p:grpSpPr>
      <p:sp>
        <p:nvSpPr>
          <p:cNvPr id="19" name="Copyright by Ennova"/>
          <p:cNvSpPr txBox="1">
            <a:spLocks/>
          </p:cNvSpPr>
          <p:nvPr userDrawn="1"/>
        </p:nvSpPr>
        <p:spPr>
          <a:xfrm>
            <a:off x="1849714" y="6253893"/>
            <a:ext cx="8493088" cy="328425"/>
          </a:xfrm>
          <a:prstGeom prst="rect">
            <a:avLst/>
          </a:prstGeom>
        </p:spPr>
        <p:txBody>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ctr">
              <a:buNone/>
            </a:pPr>
            <a:r>
              <a:rPr lang="en-US" sz="726" i="1" dirty="0">
                <a:solidFill>
                  <a:schemeClr val="bg1"/>
                </a:solidFill>
              </a:rPr>
              <a:t>Copyright © by </a:t>
            </a:r>
            <a:r>
              <a:rPr lang="en-US" sz="726" i="1" dirty="0" err="1">
                <a:solidFill>
                  <a:schemeClr val="bg1"/>
                </a:solidFill>
              </a:rPr>
              <a:t>Ennova</a:t>
            </a:r>
            <a:endParaRPr lang="en-US" sz="726" i="1" dirty="0">
              <a:solidFill>
                <a:schemeClr val="bg1"/>
              </a:solidFill>
            </a:endParaRPr>
          </a:p>
        </p:txBody>
      </p:sp>
      <p:sp>
        <p:nvSpPr>
          <p:cNvPr id="17" name="A further description"/>
          <p:cNvSpPr>
            <a:spLocks noGrp="1"/>
          </p:cNvSpPr>
          <p:nvPr>
            <p:ph type="body" sz="half" idx="2" hasCustomPrompt="1"/>
          </p:nvPr>
        </p:nvSpPr>
        <p:spPr>
          <a:xfrm>
            <a:off x="4300146" y="3429000"/>
            <a:ext cx="3600000" cy="769355"/>
          </a:xfrm>
        </p:spPr>
        <p:txBody>
          <a:bodyPr lIns="540000" tIns="144000" rIns="540000" anchor="t" anchorCtr="0">
            <a:noAutofit/>
          </a:bodyPr>
          <a:lstStyle>
            <a:lvl1pPr marL="0" indent="0" algn="ctr" defTabSz="829544">
              <a:lnSpc>
                <a:spcPts val="1800"/>
              </a:lnSpc>
              <a:spcBef>
                <a:spcPts val="0"/>
              </a:spcBef>
              <a:spcAft>
                <a:spcPts val="0"/>
              </a:spcAft>
              <a:buNone/>
              <a:defRPr lang="en-US" sz="1400" i="1" kern="1200" baseline="0">
                <a:solidFill>
                  <a:schemeClr val="tx1">
                    <a:lumMod val="50000"/>
                    <a:lumOff val="50000"/>
                  </a:schemeClr>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defTabSz="829544">
              <a:spcAft>
                <a:spcPts val="1089"/>
              </a:spcAft>
              <a:defRPr/>
            </a:pPr>
            <a:r>
              <a:rPr lang="da-DK" sz="1400" i="1" dirty="0">
                <a:solidFill>
                  <a:srgbClr val="888888"/>
                </a:solidFill>
                <a:latin typeface="+mj-lt"/>
              </a:rPr>
              <a:t>Write a </a:t>
            </a:r>
            <a:r>
              <a:rPr lang="da-DK" sz="1400" i="1" dirty="0" err="1">
                <a:solidFill>
                  <a:srgbClr val="888888"/>
                </a:solidFill>
                <a:latin typeface="+mj-lt"/>
              </a:rPr>
              <a:t>further</a:t>
            </a:r>
            <a:r>
              <a:rPr lang="da-DK" sz="1400" i="1" dirty="0">
                <a:solidFill>
                  <a:srgbClr val="888888"/>
                </a:solidFill>
                <a:latin typeface="+mj-lt"/>
              </a:rPr>
              <a:t> description if </a:t>
            </a:r>
            <a:r>
              <a:rPr lang="da-DK" sz="1400" i="1" dirty="0" err="1">
                <a:solidFill>
                  <a:srgbClr val="888888"/>
                </a:solidFill>
                <a:latin typeface="+mj-lt"/>
              </a:rPr>
              <a:t>necessary</a:t>
            </a:r>
            <a:endParaRPr lang="da-DK" sz="1400" i="1" dirty="0">
              <a:solidFill>
                <a:srgbClr val="888888"/>
              </a:solidFill>
              <a:latin typeface="+mj-lt"/>
            </a:endParaRPr>
          </a:p>
        </p:txBody>
      </p:sp>
      <p:sp>
        <p:nvSpPr>
          <p:cNvPr id="13" name="The title"/>
          <p:cNvSpPr>
            <a:spLocks noGrp="1"/>
          </p:cNvSpPr>
          <p:nvPr>
            <p:ph type="title" hasCustomPrompt="1"/>
          </p:nvPr>
        </p:nvSpPr>
        <p:spPr>
          <a:xfrm>
            <a:off x="4300147" y="2303682"/>
            <a:ext cx="3600000" cy="1125318"/>
          </a:xfrm>
        </p:spPr>
        <p:txBody>
          <a:bodyPr lIns="360000" tIns="0" rIns="360000" bIns="144000" anchor="b" anchorCtr="0">
            <a:noAutofit/>
          </a:bodyPr>
          <a:lstStyle>
            <a:lvl1pPr algn="ctr" defTabSz="829544">
              <a:lnSpc>
                <a:spcPts val="3000"/>
              </a:lnSpc>
              <a:spcAft>
                <a:spcPts val="1089"/>
              </a:spcAft>
              <a:defRPr sz="2400" b="0" cap="all" spc="150" baseline="0"/>
            </a:lvl1pPr>
          </a:lstStyle>
          <a:p>
            <a:pPr algn="ctr" defTabSz="829544">
              <a:spcAft>
                <a:spcPts val="1089"/>
              </a:spcAft>
              <a:defRPr/>
            </a:pPr>
            <a:r>
              <a:rPr lang="da-DK" sz="2400" cap="all" spc="150" dirty="0">
                <a:solidFill>
                  <a:srgbClr val="ECECEC">
                    <a:lumMod val="10000"/>
                  </a:srgbClr>
                </a:solidFill>
                <a:latin typeface="+mj-lt"/>
              </a:rPr>
              <a:t>Write Short </a:t>
            </a:r>
            <a:r>
              <a:rPr lang="da-DK" sz="2400" cap="all" spc="150" dirty="0" err="1">
                <a:solidFill>
                  <a:srgbClr val="ECECEC">
                    <a:lumMod val="10000"/>
                  </a:srgbClr>
                </a:solidFill>
                <a:latin typeface="+mj-lt"/>
              </a:rPr>
              <a:t>heading</a:t>
            </a:r>
            <a:r>
              <a:rPr lang="da-DK" sz="2400" cap="all" spc="150" dirty="0">
                <a:solidFill>
                  <a:srgbClr val="ECECEC">
                    <a:lumMod val="10000"/>
                  </a:srgbClr>
                </a:solidFill>
                <a:latin typeface="+mj-lt"/>
              </a:rPr>
              <a:t> </a:t>
            </a:r>
          </a:p>
        </p:txBody>
      </p:sp>
      <p:sp>
        <p:nvSpPr>
          <p:cNvPr id="3" name="Insert picture" hidden="1"/>
          <p:cNvSpPr>
            <a:spLocks noGrp="1"/>
          </p:cNvSpPr>
          <p:nvPr>
            <p:ph type="pic" idx="1" hasCustomPrompt="1"/>
          </p:nvPr>
        </p:nvSpPr>
        <p:spPr>
          <a:xfrm>
            <a:off x="0" y="-2876"/>
            <a:ext cx="12192000" cy="6857999"/>
          </a:xfrm>
          <a:solidFill>
            <a:schemeClr val="bg1">
              <a:lumMod val="95000"/>
            </a:schemeClr>
          </a:solidFill>
        </p:spPr>
        <p:txBody>
          <a:bodyPr lIns="0" tIns="1044000" rIns="0" anchor="t" anchorCtr="0"/>
          <a:lstStyle>
            <a:lvl1pPr marL="0" indent="0" algn="ctr">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Important</a:t>
            </a:r>
            <a:r>
              <a:rPr lang="da-DK" dirty="0"/>
              <a:t>:</a:t>
            </a:r>
            <a:br>
              <a:rPr lang="da-DK" dirty="0"/>
            </a:br>
            <a:r>
              <a:rPr lang="en-US" dirty="0"/>
              <a:t>Click picture icon in the middle, to insert image.</a:t>
            </a:r>
            <a:br>
              <a:rPr lang="en-US" dirty="0"/>
            </a:br>
            <a:r>
              <a:rPr lang="en-US" dirty="0"/>
              <a:t>Click "Send to back" when done. </a:t>
            </a:r>
            <a:br>
              <a:rPr lang="en-US" dirty="0"/>
            </a:br>
            <a:r>
              <a:rPr lang="en-US" dirty="0"/>
              <a:t>Your text box will show afterwards.</a:t>
            </a:r>
          </a:p>
        </p:txBody>
      </p:sp>
    </p:spTree>
    <p:extLst>
      <p:ext uri="{BB962C8B-B14F-4D97-AF65-F5344CB8AC3E}">
        <p14:creationId xmlns:p14="http://schemas.microsoft.com/office/powerpoint/2010/main" val="373093014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loyee presentation - img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02D15AD-C05B-40C8-B3F0-91C255194A42}"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1851875"/>
            <a:ext cx="5035343" cy="393684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experience here …</a:t>
            </a:r>
          </a:p>
        </p:txBody>
      </p:sp>
      <p:sp>
        <p:nvSpPr>
          <p:cNvPr id="9" name="Picture Placeholder 8">
            <a:extLst>
              <a:ext uri="{FF2B5EF4-FFF2-40B4-BE49-F238E27FC236}">
                <a16:creationId xmlns:a16="http://schemas.microsoft.com/office/drawing/2014/main" id="{ECAEC893-1842-45F7-A5B5-2F2E26009EB8}"/>
              </a:ext>
            </a:extLst>
          </p:cNvPr>
          <p:cNvSpPr>
            <a:spLocks noGrp="1"/>
          </p:cNvSpPr>
          <p:nvPr>
            <p:ph type="pic" sz="quarter" idx="13" hasCustomPrompt="1"/>
          </p:nvPr>
        </p:nvSpPr>
        <p:spPr>
          <a:xfrm>
            <a:off x="7159735" y="0"/>
            <a:ext cx="5040000" cy="6858000"/>
          </a:xfrm>
          <a:solidFill>
            <a:schemeClr val="bg1">
              <a:lumMod val="95000"/>
            </a:schemeClr>
          </a:solidFill>
        </p:spPr>
        <p:txBody>
          <a:bodyPr lIns="360000" tIns="360000" rIns="360000" bIns="360000"/>
          <a:lstStyle>
            <a:lvl1pPr>
              <a:defRPr i="1">
                <a:solidFill>
                  <a:schemeClr val="tx1"/>
                </a:solidFill>
              </a:defRPr>
            </a:lvl1pPr>
          </a:lstStyle>
          <a:p>
            <a:r>
              <a:rPr lang="en-US" dirty="0"/>
              <a:t>Click the image icon below, to insert image of employer. You will find the employer images here: ”G:\00 Corporate image library\</a:t>
            </a:r>
            <a:r>
              <a:rPr lang="en-US" dirty="0" err="1"/>
              <a:t>ennova_employees</a:t>
            </a:r>
            <a:r>
              <a:rPr lang="en-US" dirty="0"/>
              <a:t>”</a:t>
            </a:r>
          </a:p>
        </p:txBody>
      </p:sp>
      <p:sp>
        <p:nvSpPr>
          <p:cNvPr id="13" name="Text Placeholder 2">
            <a:extLst>
              <a:ext uri="{FF2B5EF4-FFF2-40B4-BE49-F238E27FC236}">
                <a16:creationId xmlns:a16="http://schemas.microsoft.com/office/drawing/2014/main" id="{43FE38A4-3046-40BC-A6EF-E416747FCC5E}"/>
              </a:ext>
            </a:extLst>
          </p:cNvPr>
          <p:cNvSpPr>
            <a:spLocks noGrp="1"/>
          </p:cNvSpPr>
          <p:nvPr>
            <p:ph type="body" idx="15" hasCustomPrompt="1"/>
          </p:nvPr>
        </p:nvSpPr>
        <p:spPr>
          <a:xfrm>
            <a:off x="1063705" y="1402315"/>
            <a:ext cx="5032263" cy="318979"/>
          </a:xfrm>
        </p:spPr>
        <p:txBody>
          <a:bodyPr>
            <a:noAutofit/>
          </a:bodyPr>
          <a:lstStyle>
            <a:lvl1pPr marL="0" indent="0">
              <a:lnSpc>
                <a:spcPts val="3000"/>
              </a:lnSpc>
              <a:spcBef>
                <a:spcPts val="1000"/>
              </a:spcBef>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goes here …</a:t>
            </a:r>
          </a:p>
        </p:txBody>
      </p:sp>
      <p:sp>
        <p:nvSpPr>
          <p:cNvPr id="14" name="Text Placeholder 13">
            <a:extLst>
              <a:ext uri="{FF2B5EF4-FFF2-40B4-BE49-F238E27FC236}">
                <a16:creationId xmlns:a16="http://schemas.microsoft.com/office/drawing/2014/main" id="{166882AD-CE5E-4158-BC8B-C585C156279A}"/>
              </a:ext>
            </a:extLst>
          </p:cNvPr>
          <p:cNvSpPr>
            <a:spLocks noGrp="1"/>
          </p:cNvSpPr>
          <p:nvPr>
            <p:ph type="body" sz="quarter" idx="16" hasCustomPrompt="1"/>
          </p:nvPr>
        </p:nvSpPr>
        <p:spPr>
          <a:xfrm>
            <a:off x="1063705" y="973138"/>
            <a:ext cx="5040311" cy="346075"/>
          </a:xfrm>
        </p:spPr>
        <p:txBody>
          <a:bodyPr/>
          <a:lstStyle>
            <a:lvl1pPr>
              <a:lnSpc>
                <a:spcPts val="3000"/>
              </a:lnSpc>
              <a:defRPr sz="2400" b="0" cap="all" spc="150" baseline="0">
                <a:solidFill>
                  <a:schemeClr val="tx1"/>
                </a:solidFill>
              </a:defRPr>
            </a:lvl1pPr>
            <a:lvl2pPr>
              <a:lnSpc>
                <a:spcPts val="3000"/>
              </a:lnSpc>
              <a:defRPr sz="2400" b="0" cap="all" spc="150" baseline="0">
                <a:solidFill>
                  <a:schemeClr val="tx1"/>
                </a:solidFill>
              </a:defRPr>
            </a:lvl2pPr>
            <a:lvl3pPr>
              <a:lnSpc>
                <a:spcPts val="3000"/>
              </a:lnSpc>
              <a:defRPr sz="2400" b="0" cap="all" spc="150" baseline="0">
                <a:solidFill>
                  <a:schemeClr val="tx1"/>
                </a:solidFill>
              </a:defRPr>
            </a:lvl3pPr>
            <a:lvl4pPr>
              <a:lnSpc>
                <a:spcPts val="3000"/>
              </a:lnSpc>
              <a:defRPr sz="2400" b="0" cap="all" spc="150" baseline="0">
                <a:solidFill>
                  <a:schemeClr val="tx1"/>
                </a:solidFill>
              </a:defRPr>
            </a:lvl4pPr>
            <a:lvl5pPr>
              <a:lnSpc>
                <a:spcPts val="3000"/>
              </a:lnSpc>
              <a:defRPr sz="2400" b="0" cap="all" spc="150" baseline="0">
                <a:solidFill>
                  <a:schemeClr val="tx1"/>
                </a:solidFill>
              </a:defRPr>
            </a:lvl5pPr>
          </a:lstStyle>
          <a:p>
            <a:pPr lvl="0"/>
            <a:r>
              <a:rPr lang="en-US" dirty="0"/>
              <a:t>First and last name</a:t>
            </a:r>
            <a:endParaRPr lang="da-DK" dirty="0"/>
          </a:p>
        </p:txBody>
      </p:sp>
    </p:spTree>
    <p:extLst>
      <p:ext uri="{BB962C8B-B14F-4D97-AF65-F5344CB8AC3E}">
        <p14:creationId xmlns:p14="http://schemas.microsoft.com/office/powerpoint/2010/main" val="173446811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H36, Bullet28">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704" y="1640712"/>
            <a:ext cx="6487513" cy="3944542"/>
          </a:xfrm>
        </p:spPr>
        <p:txBody>
          <a:bodyPr/>
          <a:lstStyle>
            <a:lvl1pPr marL="457200" indent="-457200">
              <a:lnSpc>
                <a:spcPts val="3600"/>
              </a:lnSpc>
              <a:spcBef>
                <a:spcPts val="1600"/>
              </a:spcBef>
              <a:spcAft>
                <a:spcPts val="0"/>
              </a:spcAft>
              <a:buFont typeface="Trebuchet MS" panose="020B0603020202020204" pitchFamily="34" charset="0"/>
              <a:buChar char="‐"/>
              <a:defRPr sz="2800">
                <a:solidFill>
                  <a:schemeClr val="tx1">
                    <a:lumMod val="50000"/>
                    <a:lumOff val="50000"/>
                  </a:schemeClr>
                </a:solidFill>
              </a:defRPr>
            </a:lvl1pPr>
            <a:lvl2pPr marL="914400" indent="-457200">
              <a:lnSpc>
                <a:spcPts val="3600"/>
              </a:lnSpc>
              <a:spcBef>
                <a:spcPts val="800"/>
              </a:spcBef>
              <a:spcAft>
                <a:spcPts val="0"/>
              </a:spcAft>
              <a:buFont typeface="Trebuchet MS" panose="020B0603020202020204" pitchFamily="34" charset="0"/>
              <a:buChar char="‐"/>
              <a:defRPr sz="2800">
                <a:solidFill>
                  <a:schemeClr val="tx1">
                    <a:lumMod val="50000"/>
                    <a:lumOff val="50000"/>
                  </a:schemeClr>
                </a:solidFill>
              </a:defRPr>
            </a:lvl2pPr>
            <a:lvl3pPr marL="1371600" indent="-457200">
              <a:lnSpc>
                <a:spcPts val="3600"/>
              </a:lnSpc>
              <a:spcBef>
                <a:spcPts val="800"/>
              </a:spcBef>
              <a:spcAft>
                <a:spcPts val="0"/>
              </a:spcAft>
              <a:buFont typeface="Trebuchet MS" panose="020B0603020202020204" pitchFamily="34" charset="0"/>
              <a:buChar char="‐"/>
              <a:defRPr sz="2800">
                <a:solidFill>
                  <a:schemeClr val="tx1">
                    <a:lumMod val="50000"/>
                    <a:lumOff val="50000"/>
                  </a:schemeClr>
                </a:solidFill>
              </a:defRPr>
            </a:lvl3pPr>
            <a:lvl4pPr marL="1828800" indent="-457200">
              <a:lnSpc>
                <a:spcPts val="3600"/>
              </a:lnSpc>
              <a:spcBef>
                <a:spcPts val="800"/>
              </a:spcBef>
              <a:spcAft>
                <a:spcPts val="0"/>
              </a:spcAft>
              <a:buFont typeface="Trebuchet MS" panose="020B0603020202020204" pitchFamily="34" charset="0"/>
              <a:buChar char="‐"/>
              <a:defRPr sz="2800">
                <a:solidFill>
                  <a:schemeClr val="tx1">
                    <a:lumMod val="50000"/>
                    <a:lumOff val="50000"/>
                  </a:schemeClr>
                </a:solidFill>
              </a:defRPr>
            </a:lvl4pPr>
            <a:lvl5pPr marL="2286000" indent="-457200">
              <a:lnSpc>
                <a:spcPts val="3600"/>
              </a:lnSpc>
              <a:spcBef>
                <a:spcPts val="800"/>
              </a:spcBef>
              <a:spcAft>
                <a:spcPts val="0"/>
              </a:spcAft>
              <a:buFont typeface="Trebuchet MS" panose="020B0603020202020204" pitchFamily="34" charset="0"/>
              <a:buChar char="‐"/>
              <a:defRPr sz="28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1063704" y="1052512"/>
            <a:ext cx="6479563" cy="487160"/>
          </a:xfrm>
          <a:prstGeom prst="rect">
            <a:avLst/>
          </a:prstGeom>
        </p:spPr>
        <p:txBody>
          <a:bodyPr vert="horz" lIns="0" tIns="0" rIns="0" bIns="0" rtlCol="0" anchor="b" anchorCtr="0">
            <a:noAutofit/>
          </a:bodyPr>
          <a:lstStyle>
            <a:lvl1pPr>
              <a:lnSpc>
                <a:spcPts val="4400"/>
              </a:lnSpc>
              <a:defRPr sz="3600" cap="all" spc="200" baseline="0"/>
            </a:lvl1pPr>
          </a:lstStyle>
          <a:p>
            <a:r>
              <a:rPr lang="en-US" dirty="0"/>
              <a:t>HEADING BULLETs/NUMBERS</a:t>
            </a:r>
          </a:p>
        </p:txBody>
      </p:sp>
      <p:sp>
        <p:nvSpPr>
          <p:cNvPr id="5" name="Picture Placeholder 4">
            <a:extLst>
              <a:ext uri="{FF2B5EF4-FFF2-40B4-BE49-F238E27FC236}">
                <a16:creationId xmlns:a16="http://schemas.microsoft.com/office/drawing/2014/main" id="{580295DB-C1A3-4027-A846-1E5BDB71F200}"/>
              </a:ext>
            </a:extLst>
          </p:cNvPr>
          <p:cNvSpPr>
            <a:spLocks noGrp="1"/>
          </p:cNvSpPr>
          <p:nvPr>
            <p:ph type="pic" sz="quarter" idx="10" hasCustomPrompt="1"/>
          </p:nvPr>
        </p:nvSpPr>
        <p:spPr>
          <a:xfrm>
            <a:off x="8612188" y="0"/>
            <a:ext cx="3579812" cy="6858000"/>
          </a:xfrm>
          <a:solidFill>
            <a:schemeClr val="bg1">
              <a:lumMod val="95000"/>
            </a:schemeClr>
          </a:solidFill>
        </p:spPr>
        <p:txBody>
          <a:bodyPr lIns="360000" tIns="360000" rIns="360000" bIns="360000"/>
          <a:lstStyle>
            <a:lvl1pPr>
              <a:defRPr i="1">
                <a:solidFill>
                  <a:schemeClr val="tx1"/>
                </a:solidFill>
              </a:defRPr>
            </a:lvl1pPr>
          </a:lstStyle>
          <a:p>
            <a:r>
              <a:rPr lang="da-DK" dirty="0" err="1"/>
              <a:t>Clik</a:t>
            </a:r>
            <a:r>
              <a:rPr lang="da-DK" dirty="0"/>
              <a:t> the </a:t>
            </a:r>
            <a:r>
              <a:rPr lang="da-DK" dirty="0" err="1"/>
              <a:t>picture</a:t>
            </a:r>
            <a:r>
              <a:rPr lang="da-DK" dirty="0"/>
              <a:t> </a:t>
            </a:r>
            <a:r>
              <a:rPr lang="da-DK" dirty="0" err="1"/>
              <a:t>icon</a:t>
            </a:r>
            <a:r>
              <a:rPr lang="da-DK" dirty="0"/>
              <a:t> to </a:t>
            </a:r>
            <a:r>
              <a:rPr lang="da-DK" dirty="0" err="1"/>
              <a:t>insert</a:t>
            </a:r>
            <a:r>
              <a:rPr lang="da-DK" dirty="0"/>
              <a:t> an image from </a:t>
            </a:r>
            <a:r>
              <a:rPr lang="da-DK" dirty="0" err="1"/>
              <a:t>this</a:t>
            </a:r>
            <a:r>
              <a:rPr lang="da-DK" dirty="0"/>
              <a:t> folder: </a:t>
            </a:r>
            <a:r>
              <a:rPr lang="en-US" dirty="0"/>
              <a:t>“G:\00 Corporate image library\images”</a:t>
            </a:r>
            <a:r>
              <a:rPr lang="da-DK" dirty="0"/>
              <a:t>. </a:t>
            </a:r>
            <a:br>
              <a:rPr lang="da-DK" dirty="0"/>
            </a:br>
            <a:r>
              <a:rPr lang="da-DK" dirty="0"/>
              <a:t>If </a:t>
            </a:r>
            <a:r>
              <a:rPr lang="da-DK" dirty="0" err="1"/>
              <a:t>you</a:t>
            </a:r>
            <a:r>
              <a:rPr lang="da-DK" dirty="0"/>
              <a:t> </a:t>
            </a:r>
            <a:r>
              <a:rPr lang="da-DK" dirty="0" err="1"/>
              <a:t>don’t</a:t>
            </a:r>
            <a:r>
              <a:rPr lang="da-DK" dirty="0"/>
              <a:t> </a:t>
            </a:r>
            <a:r>
              <a:rPr lang="da-DK" dirty="0" err="1"/>
              <a:t>want</a:t>
            </a:r>
            <a:r>
              <a:rPr lang="da-DK" dirty="0"/>
              <a:t> an image on </a:t>
            </a:r>
            <a:r>
              <a:rPr lang="da-DK" dirty="0" err="1"/>
              <a:t>your</a:t>
            </a:r>
            <a:r>
              <a:rPr lang="da-DK" dirty="0"/>
              <a:t> ”Agenda” – just </a:t>
            </a:r>
            <a:r>
              <a:rPr lang="da-DK" dirty="0" err="1"/>
              <a:t>delete</a:t>
            </a:r>
            <a:r>
              <a:rPr lang="da-DK" dirty="0"/>
              <a:t> </a:t>
            </a:r>
            <a:r>
              <a:rPr lang="da-DK" dirty="0" err="1"/>
              <a:t>this</a:t>
            </a:r>
            <a:r>
              <a:rPr lang="da-DK" dirty="0"/>
              <a:t> </a:t>
            </a:r>
            <a:r>
              <a:rPr lang="da-DK" dirty="0" err="1"/>
              <a:t>box</a:t>
            </a:r>
            <a:r>
              <a:rPr lang="da-DK" dirty="0"/>
              <a:t>.</a:t>
            </a:r>
          </a:p>
        </p:txBody>
      </p:sp>
    </p:spTree>
    <p:extLst>
      <p:ext uri="{BB962C8B-B14F-4D97-AF65-F5344CB8AC3E}">
        <p14:creationId xmlns:p14="http://schemas.microsoft.com/office/powerpoint/2010/main" val="263283744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H36, Bullet18">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704" y="1660071"/>
            <a:ext cx="6487513" cy="3925183"/>
          </a:xfrm>
        </p:spPr>
        <p:txBody>
          <a:bodyPr/>
          <a:lstStyle>
            <a:lvl1pPr>
              <a:lnSpc>
                <a:spcPts val="3000"/>
              </a:lnSpc>
              <a:spcBef>
                <a:spcPts val="1000"/>
              </a:spcBef>
              <a:spcAft>
                <a:spcPts val="0"/>
              </a:spcAft>
              <a:defRPr sz="1800">
                <a:solidFill>
                  <a:schemeClr val="tx1">
                    <a:lumMod val="50000"/>
                    <a:lumOff val="50000"/>
                  </a:schemeClr>
                </a:solidFill>
              </a:defRPr>
            </a:lvl1pPr>
            <a:lvl2pPr>
              <a:lnSpc>
                <a:spcPts val="3000"/>
              </a:lnSpc>
              <a:spcBef>
                <a:spcPts val="500"/>
              </a:spcBef>
              <a:spcAft>
                <a:spcPts val="0"/>
              </a:spcAft>
              <a:defRPr sz="1800">
                <a:solidFill>
                  <a:schemeClr val="tx1">
                    <a:lumMod val="50000"/>
                    <a:lumOff val="50000"/>
                  </a:schemeClr>
                </a:solidFill>
              </a:defRPr>
            </a:lvl2pPr>
            <a:lvl3pPr>
              <a:lnSpc>
                <a:spcPts val="3000"/>
              </a:lnSpc>
              <a:spcAft>
                <a:spcPts val="0"/>
              </a:spcAft>
              <a:defRPr sz="1800">
                <a:solidFill>
                  <a:schemeClr val="tx1">
                    <a:lumMod val="50000"/>
                    <a:lumOff val="50000"/>
                  </a:schemeClr>
                </a:solidFill>
              </a:defRPr>
            </a:lvl3pPr>
            <a:lvl4pPr>
              <a:lnSpc>
                <a:spcPts val="3000"/>
              </a:lnSpc>
              <a:spcAft>
                <a:spcPts val="0"/>
              </a:spcAft>
              <a:defRPr sz="1800">
                <a:solidFill>
                  <a:schemeClr val="tx1">
                    <a:lumMod val="50000"/>
                    <a:lumOff val="50000"/>
                  </a:schemeClr>
                </a:solidFill>
              </a:defRPr>
            </a:lvl4pPr>
            <a:lvl5pPr>
              <a:lnSpc>
                <a:spcPts val="3000"/>
              </a:lnSpc>
              <a:spcAft>
                <a:spcPts val="0"/>
              </a:spcAft>
              <a:defRPr sz="18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4">
            <a:extLst>
              <a:ext uri="{FF2B5EF4-FFF2-40B4-BE49-F238E27FC236}">
                <a16:creationId xmlns:a16="http://schemas.microsoft.com/office/drawing/2014/main" id="{0DE44404-52D5-4C79-821C-899D641705EE}"/>
              </a:ext>
            </a:extLst>
          </p:cNvPr>
          <p:cNvSpPr>
            <a:spLocks noGrp="1"/>
          </p:cNvSpPr>
          <p:nvPr>
            <p:ph type="pic" sz="quarter" idx="10" hasCustomPrompt="1"/>
          </p:nvPr>
        </p:nvSpPr>
        <p:spPr>
          <a:xfrm>
            <a:off x="8612188" y="0"/>
            <a:ext cx="3579812" cy="6858000"/>
          </a:xfrm>
          <a:solidFill>
            <a:schemeClr val="bg1">
              <a:lumMod val="95000"/>
            </a:schemeClr>
          </a:solidFill>
        </p:spPr>
        <p:txBody>
          <a:bodyPr lIns="360000" tIns="360000" rIns="360000" bIns="360000"/>
          <a:lstStyle>
            <a:lvl1pPr>
              <a:defRPr i="1">
                <a:solidFill>
                  <a:schemeClr val="tx1"/>
                </a:solidFill>
              </a:defRPr>
            </a:lvl1pPr>
          </a:lstStyle>
          <a:p>
            <a:r>
              <a:rPr lang="en-US" dirty="0" err="1"/>
              <a:t>Clik</a:t>
            </a:r>
            <a:r>
              <a:rPr lang="en-US" dirty="0"/>
              <a:t> the picture icon to insert an image from this folder: “G:\00 Corporate image library\images”. </a:t>
            </a:r>
            <a:br>
              <a:rPr lang="en-US" dirty="0"/>
            </a:br>
            <a:r>
              <a:rPr lang="en-US" dirty="0"/>
              <a:t>If you don’t want an image on your ”Agenda” – just delete this box.</a:t>
            </a:r>
          </a:p>
        </p:txBody>
      </p:sp>
      <p:sp>
        <p:nvSpPr>
          <p:cNvPr id="9" name="Title Placeholder 1">
            <a:extLst>
              <a:ext uri="{FF2B5EF4-FFF2-40B4-BE49-F238E27FC236}">
                <a16:creationId xmlns:a16="http://schemas.microsoft.com/office/drawing/2014/main" id="{DD1A4792-DA6D-4934-959F-84C5F885FF78}"/>
              </a:ext>
            </a:extLst>
          </p:cNvPr>
          <p:cNvSpPr>
            <a:spLocks noGrp="1"/>
          </p:cNvSpPr>
          <p:nvPr>
            <p:ph type="title" hasCustomPrompt="1"/>
          </p:nvPr>
        </p:nvSpPr>
        <p:spPr>
          <a:xfrm>
            <a:off x="1063704" y="1052512"/>
            <a:ext cx="6479563" cy="487160"/>
          </a:xfrm>
          <a:prstGeom prst="rect">
            <a:avLst/>
          </a:prstGeom>
        </p:spPr>
        <p:txBody>
          <a:bodyPr vert="horz" lIns="0" tIns="0" rIns="0" bIns="0" rtlCol="0" anchor="b" anchorCtr="0">
            <a:noAutofit/>
          </a:bodyPr>
          <a:lstStyle>
            <a:lvl1pPr>
              <a:lnSpc>
                <a:spcPts val="4400"/>
              </a:lnSpc>
              <a:defRPr sz="3600" cap="all" spc="200" baseline="0"/>
            </a:lvl1pPr>
          </a:lstStyle>
          <a:p>
            <a:r>
              <a:rPr lang="en-US" dirty="0"/>
              <a:t>HEADING BULLETs/NUMBERS</a:t>
            </a:r>
          </a:p>
        </p:txBody>
      </p:sp>
    </p:spTree>
    <p:extLst>
      <p:ext uri="{BB962C8B-B14F-4D97-AF65-F5344CB8AC3E}">
        <p14:creationId xmlns:p14="http://schemas.microsoft.com/office/powerpoint/2010/main" val="311853378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36, 2 x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562FAA0-95C8-402A-8E78-73255F846897}" type="datetime1">
              <a:rPr lang="en-US" smtClean="0"/>
              <a:t>5/24/2022</a:t>
            </a:fld>
            <a:endParaRPr lang="en-US" dirty="0"/>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8" name="Content Placeholder 2"/>
          <p:cNvSpPr>
            <a:spLocks noGrp="1"/>
          </p:cNvSpPr>
          <p:nvPr>
            <p:ph idx="13" hasCustomPrompt="1"/>
          </p:nvPr>
        </p:nvSpPr>
        <p:spPr>
          <a:xfrm>
            <a:off x="1063705" y="2116667"/>
            <a:ext cx="4788000" cy="3468587"/>
          </a:xfrm>
        </p:spPr>
        <p:txBody>
          <a:bodyPr/>
          <a:lstStyle>
            <a:lvl1pPr>
              <a:lnSpc>
                <a:spcPts val="3000"/>
              </a:lnSpc>
              <a:spcBef>
                <a:spcPts val="1000"/>
              </a:spcBef>
              <a:spcAft>
                <a:spcPts val="0"/>
              </a:spcAft>
              <a:defRPr sz="1800">
                <a:solidFill>
                  <a:schemeClr val="tx1">
                    <a:lumMod val="50000"/>
                    <a:lumOff val="50000"/>
                  </a:schemeClr>
                </a:solidFill>
              </a:defRPr>
            </a:lvl1pPr>
            <a:lvl2pPr>
              <a:lnSpc>
                <a:spcPts val="3000"/>
              </a:lnSpc>
              <a:spcBef>
                <a:spcPts val="500"/>
              </a:spcBef>
              <a:spcAft>
                <a:spcPts val="0"/>
              </a:spcAft>
              <a:defRPr sz="1800">
                <a:solidFill>
                  <a:schemeClr val="tx1">
                    <a:lumMod val="50000"/>
                    <a:lumOff val="50000"/>
                  </a:schemeClr>
                </a:solidFill>
              </a:defRPr>
            </a:lvl2pPr>
            <a:lvl3pPr>
              <a:lnSpc>
                <a:spcPts val="3000"/>
              </a:lnSpc>
              <a:spcAft>
                <a:spcPts val="0"/>
              </a:spcAft>
              <a:defRPr sz="1800">
                <a:solidFill>
                  <a:schemeClr val="tx1">
                    <a:lumMod val="50000"/>
                    <a:lumOff val="50000"/>
                  </a:schemeClr>
                </a:solidFill>
              </a:defRPr>
            </a:lvl3pPr>
            <a:lvl4pPr>
              <a:lnSpc>
                <a:spcPts val="3000"/>
              </a:lnSpc>
              <a:spcAft>
                <a:spcPts val="0"/>
              </a:spcAft>
              <a:defRPr sz="1800">
                <a:solidFill>
                  <a:schemeClr val="tx1">
                    <a:lumMod val="50000"/>
                    <a:lumOff val="50000"/>
                  </a:schemeClr>
                </a:solidFill>
              </a:defRPr>
            </a:lvl4pPr>
            <a:lvl5pPr>
              <a:lnSpc>
                <a:spcPts val="3000"/>
              </a:lnSpc>
              <a:spcAft>
                <a:spcPts val="0"/>
              </a:spcAft>
              <a:defRPr sz="1800">
                <a:solidFill>
                  <a:schemeClr val="tx1">
                    <a:lumMod val="50000"/>
                    <a:lumOff val="50000"/>
                  </a:schemeClr>
                </a:solidFill>
              </a:defRPr>
            </a:lvl5pPr>
          </a:lstStyle>
          <a:p>
            <a:pPr lvl="0"/>
            <a:r>
              <a:rPr lang="en-US" dirty="0"/>
              <a:t>Write text or </a:t>
            </a:r>
            <a:r>
              <a:rPr lang="en-US" dirty="0" err="1"/>
              <a:t>clik</a:t>
            </a:r>
            <a:r>
              <a:rPr lang="en-US" dirty="0"/>
              <a:t> to insert image, chart or what you want.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351392" y="2116667"/>
            <a:ext cx="4788000" cy="3468587"/>
          </a:xfrm>
        </p:spPr>
        <p:txBody>
          <a:bodyPr/>
          <a:lstStyle>
            <a:lvl1pPr>
              <a:lnSpc>
                <a:spcPts val="3000"/>
              </a:lnSpc>
              <a:spcBef>
                <a:spcPts val="1000"/>
              </a:spcBef>
              <a:spcAft>
                <a:spcPts val="0"/>
              </a:spcAft>
              <a:defRPr sz="1800">
                <a:solidFill>
                  <a:schemeClr val="tx1">
                    <a:lumMod val="50000"/>
                    <a:lumOff val="50000"/>
                  </a:schemeClr>
                </a:solidFill>
              </a:defRPr>
            </a:lvl1pPr>
            <a:lvl2pPr>
              <a:lnSpc>
                <a:spcPts val="3000"/>
              </a:lnSpc>
              <a:spcBef>
                <a:spcPts val="500"/>
              </a:spcBef>
              <a:spcAft>
                <a:spcPts val="0"/>
              </a:spcAft>
              <a:defRPr sz="1800">
                <a:solidFill>
                  <a:schemeClr val="tx1">
                    <a:lumMod val="50000"/>
                    <a:lumOff val="50000"/>
                  </a:schemeClr>
                </a:solidFill>
              </a:defRPr>
            </a:lvl2pPr>
            <a:lvl3pPr>
              <a:lnSpc>
                <a:spcPts val="3000"/>
              </a:lnSpc>
              <a:spcAft>
                <a:spcPts val="0"/>
              </a:spcAft>
              <a:defRPr sz="1800">
                <a:solidFill>
                  <a:schemeClr val="tx1">
                    <a:lumMod val="50000"/>
                    <a:lumOff val="50000"/>
                  </a:schemeClr>
                </a:solidFill>
              </a:defRPr>
            </a:lvl3pPr>
            <a:lvl4pPr>
              <a:lnSpc>
                <a:spcPts val="3000"/>
              </a:lnSpc>
              <a:spcAft>
                <a:spcPts val="0"/>
              </a:spcAft>
              <a:defRPr sz="1800">
                <a:solidFill>
                  <a:schemeClr val="tx1">
                    <a:lumMod val="50000"/>
                    <a:lumOff val="50000"/>
                  </a:schemeClr>
                </a:solidFill>
              </a:defRPr>
            </a:lvl4pPr>
            <a:lvl5pPr>
              <a:lnSpc>
                <a:spcPts val="3000"/>
              </a:lnSpc>
              <a:spcAft>
                <a:spcPts val="0"/>
              </a:spcAft>
              <a:defRPr sz="18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hasCustomPrompt="1"/>
          </p:nvPr>
        </p:nvSpPr>
        <p:spPr>
          <a:xfrm>
            <a:off x="1063704" y="1052512"/>
            <a:ext cx="6479563" cy="469374"/>
          </a:xfrm>
          <a:prstGeom prst="rect">
            <a:avLst/>
          </a:prstGeom>
        </p:spPr>
        <p:txBody>
          <a:bodyPr vert="horz" lIns="0" tIns="0" rIns="0" bIns="0" rtlCol="0" anchor="b" anchorCtr="0">
            <a:noAutofit/>
          </a:bodyPr>
          <a:lstStyle>
            <a:lvl1pPr>
              <a:lnSpc>
                <a:spcPts val="4400"/>
              </a:lnSpc>
              <a:defRPr sz="3600" cap="all" spc="200" baseline="0"/>
            </a:lvl1pPr>
          </a:lstStyle>
          <a:p>
            <a:r>
              <a:rPr lang="en-US" dirty="0"/>
              <a:t>HEADING BULLETs/NUMBERS</a:t>
            </a:r>
          </a:p>
        </p:txBody>
      </p:sp>
      <p:sp>
        <p:nvSpPr>
          <p:cNvPr id="12" name="Text Placeholder 2">
            <a:extLst>
              <a:ext uri="{FF2B5EF4-FFF2-40B4-BE49-F238E27FC236}">
                <a16:creationId xmlns:a16="http://schemas.microsoft.com/office/drawing/2014/main" id="{76603A53-AB1E-489F-8DD7-B947B4F85C6D}"/>
              </a:ext>
            </a:extLst>
          </p:cNvPr>
          <p:cNvSpPr>
            <a:spLocks noGrp="1"/>
          </p:cNvSpPr>
          <p:nvPr>
            <p:ph type="body" idx="15" hasCustomPrompt="1"/>
          </p:nvPr>
        </p:nvSpPr>
        <p:spPr>
          <a:xfrm>
            <a:off x="1063705" y="1546247"/>
            <a:ext cx="6479562" cy="318979"/>
          </a:xfrm>
        </p:spPr>
        <p:txBody>
          <a:bodyPr>
            <a:noAutofit/>
          </a:bodyPr>
          <a:lstStyle>
            <a:lvl1pPr marL="0" indent="0">
              <a:lnSpc>
                <a:spcPts val="3000"/>
              </a:lnSpc>
              <a:spcBef>
                <a:spcPts val="1000"/>
              </a:spcBef>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 goes here …</a:t>
            </a:r>
          </a:p>
        </p:txBody>
      </p:sp>
    </p:spTree>
    <p:extLst>
      <p:ext uri="{BB962C8B-B14F-4D97-AF65-F5344CB8AC3E}">
        <p14:creationId xmlns:p14="http://schemas.microsoft.com/office/powerpoint/2010/main" val="312809540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24, 2 x content with backgroun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48FC3D-5AB9-4377-8A9D-2936A1A390D0}" type="datetime1">
              <a:rPr lang="en-US" smtClean="0"/>
              <a:t>5/24/2022</a:t>
            </a:fld>
            <a:endParaRPr lang="en-US" dirty="0"/>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8" name="Content Placeholder 2"/>
          <p:cNvSpPr>
            <a:spLocks noGrp="1"/>
          </p:cNvSpPr>
          <p:nvPr>
            <p:ph idx="13" hasCustomPrompt="1"/>
          </p:nvPr>
        </p:nvSpPr>
        <p:spPr>
          <a:xfrm>
            <a:off x="1063705" y="2340429"/>
            <a:ext cx="4788000" cy="3244826"/>
          </a:xfrm>
          <a:solidFill>
            <a:schemeClr val="bg2">
              <a:lumMod val="60000"/>
              <a:lumOff val="40000"/>
            </a:schemeClr>
          </a:solidFill>
        </p:spPr>
        <p:txBody>
          <a:bodyPr lIns="252000" tIns="252000" rIns="252000" bIns="252000"/>
          <a:lstStyle>
            <a:lvl1pPr marL="0" marR="0" indent="0" algn="l" defTabSz="914400" rtl="0" eaLnBrk="1" fontAlgn="auto" latinLnBrk="0" hangingPunct="1">
              <a:lnSpc>
                <a:spcPts val="3000"/>
              </a:lnSpc>
              <a:spcBef>
                <a:spcPts val="1000"/>
              </a:spcBef>
              <a:spcAft>
                <a:spcPts val="0"/>
              </a:spcAft>
              <a:buClrTx/>
              <a:buSzTx/>
              <a:buFontTx/>
              <a:buNone/>
              <a:tabLst/>
              <a:defRPr sz="1800">
                <a:solidFill>
                  <a:schemeClr val="tx1"/>
                </a:solidFill>
              </a:defRPr>
            </a:lvl1pPr>
            <a:lvl2pPr>
              <a:lnSpc>
                <a:spcPts val="3000"/>
              </a:lnSpc>
              <a:spcBef>
                <a:spcPts val="500"/>
              </a:spcBef>
              <a:spcAft>
                <a:spcPts val="0"/>
              </a:spcAft>
              <a:defRPr sz="1800">
                <a:solidFill>
                  <a:schemeClr val="tx1"/>
                </a:solidFill>
              </a:defRPr>
            </a:lvl2pPr>
            <a:lvl3pPr>
              <a:lnSpc>
                <a:spcPts val="3000"/>
              </a:lnSpc>
              <a:spcAft>
                <a:spcPts val="0"/>
              </a:spcAft>
              <a:defRPr sz="1800">
                <a:solidFill>
                  <a:schemeClr val="tx1"/>
                </a:solidFill>
              </a:defRPr>
            </a:lvl3pPr>
            <a:lvl4pPr>
              <a:lnSpc>
                <a:spcPts val="3000"/>
              </a:lnSpc>
              <a:spcAft>
                <a:spcPts val="0"/>
              </a:spcAft>
              <a:defRPr sz="1800">
                <a:solidFill>
                  <a:schemeClr val="tx1"/>
                </a:solidFill>
              </a:defRPr>
            </a:lvl4pPr>
            <a:lvl5pPr>
              <a:lnSpc>
                <a:spcPts val="3000"/>
              </a:lnSpc>
              <a:spcAft>
                <a:spcPts val="0"/>
              </a:spcAft>
              <a:defRPr sz="1800">
                <a:solidFill>
                  <a:schemeClr val="tx1"/>
                </a:solidFill>
              </a:defRPr>
            </a:lvl5pPr>
          </a:lstStyle>
          <a:p>
            <a:pPr marL="0" marR="0" lvl="0" indent="0" algn="l" defTabSz="914400" rtl="0" eaLnBrk="1" fontAlgn="auto" latinLnBrk="0" hangingPunct="1">
              <a:lnSpc>
                <a:spcPts val="3000"/>
              </a:lnSpc>
              <a:spcBef>
                <a:spcPts val="1000"/>
              </a:spcBef>
              <a:spcAft>
                <a:spcPts val="0"/>
              </a:spcAft>
              <a:buClrTx/>
              <a:buSzTx/>
              <a:buFontTx/>
              <a:buNone/>
              <a:tabLst/>
              <a:defRPr/>
            </a:pPr>
            <a:r>
              <a:rPr lang="en-US" dirty="0"/>
              <a:t>You can change the background color of the boxes,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hasCustomPrompt="1"/>
          </p:nvPr>
        </p:nvSpPr>
        <p:spPr>
          <a:xfrm>
            <a:off x="6351392" y="2340429"/>
            <a:ext cx="4788000" cy="3244826"/>
          </a:xfrm>
          <a:solidFill>
            <a:schemeClr val="bg2"/>
          </a:solidFill>
        </p:spPr>
        <p:txBody>
          <a:bodyPr lIns="252000" tIns="252000" rIns="252000" bIns="252000"/>
          <a:lstStyle>
            <a:lvl1pPr>
              <a:lnSpc>
                <a:spcPts val="3000"/>
              </a:lnSpc>
              <a:spcBef>
                <a:spcPts val="1000"/>
              </a:spcBef>
              <a:spcAft>
                <a:spcPts val="0"/>
              </a:spcAft>
              <a:defRPr sz="1800">
                <a:solidFill>
                  <a:schemeClr val="tx1"/>
                </a:solidFill>
              </a:defRPr>
            </a:lvl1pPr>
            <a:lvl2pPr>
              <a:lnSpc>
                <a:spcPts val="3000"/>
              </a:lnSpc>
              <a:spcBef>
                <a:spcPts val="500"/>
              </a:spcBef>
              <a:spcAft>
                <a:spcPts val="0"/>
              </a:spcAft>
              <a:defRPr sz="1800">
                <a:solidFill>
                  <a:schemeClr val="tx1"/>
                </a:solidFill>
              </a:defRPr>
            </a:lvl2pPr>
            <a:lvl3pPr>
              <a:lnSpc>
                <a:spcPts val="3000"/>
              </a:lnSpc>
              <a:spcAft>
                <a:spcPts val="0"/>
              </a:spcAft>
              <a:defRPr sz="1800">
                <a:solidFill>
                  <a:schemeClr val="tx1"/>
                </a:solidFill>
              </a:defRPr>
            </a:lvl3pPr>
            <a:lvl4pPr>
              <a:lnSpc>
                <a:spcPts val="3000"/>
              </a:lnSpc>
              <a:spcAft>
                <a:spcPts val="0"/>
              </a:spcAft>
              <a:defRPr sz="1800">
                <a:solidFill>
                  <a:schemeClr val="tx1"/>
                </a:solidFill>
              </a:defRPr>
            </a:lvl4pPr>
            <a:lvl5pPr>
              <a:lnSpc>
                <a:spcPts val="3000"/>
              </a:lnSpc>
              <a:spcAft>
                <a:spcPts val="0"/>
              </a:spcAft>
              <a:defRPr sz="1800">
                <a:solidFill>
                  <a:schemeClr val="tx1"/>
                </a:solidFill>
              </a:defRPr>
            </a:lvl5pPr>
          </a:lstStyle>
          <a:p>
            <a:pPr lvl="0"/>
            <a:r>
              <a:rPr lang="en-US" dirty="0"/>
              <a:t>You can also change the text color.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1127409F-D237-4A82-B127-6CDF297870DF}"/>
              </a:ext>
            </a:extLst>
          </p:cNvPr>
          <p:cNvSpPr>
            <a:spLocks noGrp="1"/>
          </p:cNvSpPr>
          <p:nvPr>
            <p:ph type="title" hasCustomPrompt="1"/>
          </p:nvPr>
        </p:nvSpPr>
        <p:spPr>
          <a:xfrm>
            <a:off x="1063705" y="987762"/>
            <a:ext cx="10072608"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2" name="Text Placeholder 2">
            <a:extLst>
              <a:ext uri="{FF2B5EF4-FFF2-40B4-BE49-F238E27FC236}">
                <a16:creationId xmlns:a16="http://schemas.microsoft.com/office/drawing/2014/main" id="{95AB3303-476A-4758-87E7-BAAC42FCEEE1}"/>
              </a:ext>
            </a:extLst>
          </p:cNvPr>
          <p:cNvSpPr>
            <a:spLocks noGrp="1"/>
          </p:cNvSpPr>
          <p:nvPr>
            <p:ph type="body" idx="1" hasCustomPrompt="1"/>
          </p:nvPr>
        </p:nvSpPr>
        <p:spPr>
          <a:xfrm>
            <a:off x="1063705" y="1318435"/>
            <a:ext cx="6470951"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13" name="Text Placeholder 2">
            <a:extLst>
              <a:ext uri="{FF2B5EF4-FFF2-40B4-BE49-F238E27FC236}">
                <a16:creationId xmlns:a16="http://schemas.microsoft.com/office/drawing/2014/main" id="{F956820C-9132-4573-84B8-FD9272570EC3}"/>
              </a:ext>
            </a:extLst>
          </p:cNvPr>
          <p:cNvSpPr>
            <a:spLocks noGrp="1"/>
          </p:cNvSpPr>
          <p:nvPr>
            <p:ph type="body" idx="15" hasCustomPrompt="1"/>
          </p:nvPr>
        </p:nvSpPr>
        <p:spPr>
          <a:xfrm>
            <a:off x="1063706" y="1900821"/>
            <a:ext cx="4788000" cy="318979"/>
          </a:xfrm>
        </p:spPr>
        <p:txBody>
          <a:bodyPr>
            <a:noAutofit/>
          </a:bodyPr>
          <a:lstStyle>
            <a:lvl1pPr marL="0" indent="0">
              <a:lnSpc>
                <a:spcPts val="2300"/>
              </a:lnSpc>
              <a:spcBef>
                <a:spcPts val="1000"/>
              </a:spcBef>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e.g. pros here …</a:t>
            </a:r>
          </a:p>
        </p:txBody>
      </p:sp>
      <p:sp>
        <p:nvSpPr>
          <p:cNvPr id="14" name="Text Placeholder 2">
            <a:extLst>
              <a:ext uri="{FF2B5EF4-FFF2-40B4-BE49-F238E27FC236}">
                <a16:creationId xmlns:a16="http://schemas.microsoft.com/office/drawing/2014/main" id="{D8181178-BE27-4016-B5DD-A7DB8362149E}"/>
              </a:ext>
            </a:extLst>
          </p:cNvPr>
          <p:cNvSpPr>
            <a:spLocks noGrp="1"/>
          </p:cNvSpPr>
          <p:nvPr>
            <p:ph type="body" idx="16" hasCustomPrompt="1"/>
          </p:nvPr>
        </p:nvSpPr>
        <p:spPr>
          <a:xfrm>
            <a:off x="6340294" y="1900821"/>
            <a:ext cx="4788000" cy="318979"/>
          </a:xfrm>
        </p:spPr>
        <p:txBody>
          <a:bodyPr>
            <a:noAutofit/>
          </a:bodyPr>
          <a:lstStyle>
            <a:lvl1pPr marL="0" indent="0">
              <a:lnSpc>
                <a:spcPts val="2300"/>
              </a:lnSpc>
              <a:spcBef>
                <a:spcPts val="1000"/>
              </a:spcBef>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 cons here …</a:t>
            </a:r>
          </a:p>
        </p:txBody>
      </p:sp>
    </p:spTree>
    <p:extLst>
      <p:ext uri="{BB962C8B-B14F-4D97-AF65-F5344CB8AC3E}">
        <p14:creationId xmlns:p14="http://schemas.microsoft.com/office/powerpoint/2010/main" val="285141869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36, 2 x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05B09EB-7BC4-4B17-92A6-668D1C577257}" type="datetime1">
              <a:rPr lang="en-US" smtClean="0"/>
              <a:t>5/24/2022</a:t>
            </a:fld>
            <a:endParaRPr lang="en-US" dirty="0"/>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8" name="Content Placeholder 2"/>
          <p:cNvSpPr>
            <a:spLocks noGrp="1"/>
          </p:cNvSpPr>
          <p:nvPr>
            <p:ph idx="13" hasCustomPrompt="1"/>
          </p:nvPr>
        </p:nvSpPr>
        <p:spPr>
          <a:xfrm>
            <a:off x="1063704" y="2116667"/>
            <a:ext cx="10075687" cy="3468587"/>
          </a:xfrm>
        </p:spPr>
        <p:txBody>
          <a:bodyPr wrap="square" numCol="2" spcCol="360000"/>
          <a:lstStyle>
            <a:lvl1pPr>
              <a:lnSpc>
                <a:spcPts val="3000"/>
              </a:lnSpc>
              <a:spcBef>
                <a:spcPts val="1000"/>
              </a:spcBef>
              <a:spcAft>
                <a:spcPts val="0"/>
              </a:spcAft>
              <a:defRPr sz="1800">
                <a:solidFill>
                  <a:schemeClr val="tx1">
                    <a:lumMod val="50000"/>
                    <a:lumOff val="50000"/>
                  </a:schemeClr>
                </a:solidFill>
              </a:defRPr>
            </a:lvl1pPr>
            <a:lvl2pPr>
              <a:lnSpc>
                <a:spcPts val="3000"/>
              </a:lnSpc>
              <a:spcBef>
                <a:spcPts val="500"/>
              </a:spcBef>
              <a:spcAft>
                <a:spcPts val="0"/>
              </a:spcAft>
              <a:defRPr sz="1800">
                <a:solidFill>
                  <a:schemeClr val="tx1">
                    <a:lumMod val="50000"/>
                    <a:lumOff val="50000"/>
                  </a:schemeClr>
                </a:solidFill>
              </a:defRPr>
            </a:lvl2pPr>
            <a:lvl3pPr>
              <a:lnSpc>
                <a:spcPts val="3000"/>
              </a:lnSpc>
              <a:spcAft>
                <a:spcPts val="0"/>
              </a:spcAft>
              <a:defRPr sz="1800">
                <a:solidFill>
                  <a:schemeClr val="tx1">
                    <a:lumMod val="50000"/>
                    <a:lumOff val="50000"/>
                  </a:schemeClr>
                </a:solidFill>
              </a:defRPr>
            </a:lvl3pPr>
            <a:lvl4pPr>
              <a:lnSpc>
                <a:spcPts val="3000"/>
              </a:lnSpc>
              <a:spcAft>
                <a:spcPts val="0"/>
              </a:spcAft>
              <a:defRPr sz="1800">
                <a:solidFill>
                  <a:schemeClr val="tx1">
                    <a:lumMod val="50000"/>
                    <a:lumOff val="50000"/>
                  </a:schemeClr>
                </a:solidFill>
              </a:defRPr>
            </a:lvl4pPr>
            <a:lvl5pPr>
              <a:lnSpc>
                <a:spcPts val="3000"/>
              </a:lnSpc>
              <a:spcAft>
                <a:spcPts val="0"/>
              </a:spcAft>
              <a:defRPr sz="1800">
                <a:solidFill>
                  <a:schemeClr val="tx1">
                    <a:lumMod val="50000"/>
                    <a:lumOff val="50000"/>
                  </a:schemeClr>
                </a:solidFill>
              </a:defRPr>
            </a:lvl5pPr>
          </a:lstStyle>
          <a:p>
            <a:pPr lvl="0"/>
            <a:r>
              <a:rPr lang="en-US" dirty="0"/>
              <a:t>When you have longer texts - divide the text in two columns, it makes it easier to read the text. When the lines gets to long, it is almost impossible to continue to read the next line – where to start? </a:t>
            </a:r>
            <a:br>
              <a:rPr lang="en-US" dirty="0"/>
            </a:br>
            <a:r>
              <a:rPr lang="en-US" dirty="0"/>
              <a:t>Shorter lines make the text more readable! </a:t>
            </a:r>
            <a:br>
              <a:rPr lang="en-US" dirty="0"/>
            </a:br>
            <a:r>
              <a:rPr lang="en-US" dirty="0"/>
              <a:t>The line height is also at factor, when you read at a distance, that is why we have such at high line height. But this also nudges you to write in shorter terms, which is good! One of our Brand Drivers is to be “Concise &amp; Simple”, we want to simplify complexity! So ask yourself -what is most important, which words can you leave out and still get the same understanding? This will help you to get your message loud and clear.</a:t>
            </a:r>
          </a:p>
        </p:txBody>
      </p:sp>
      <p:sp>
        <p:nvSpPr>
          <p:cNvPr id="9" name="Title Placeholder 1"/>
          <p:cNvSpPr>
            <a:spLocks noGrp="1"/>
          </p:cNvSpPr>
          <p:nvPr>
            <p:ph type="title" hasCustomPrompt="1"/>
          </p:nvPr>
        </p:nvSpPr>
        <p:spPr>
          <a:xfrm>
            <a:off x="1063704" y="1052512"/>
            <a:ext cx="6479563" cy="469374"/>
          </a:xfrm>
          <a:prstGeom prst="rect">
            <a:avLst/>
          </a:prstGeom>
        </p:spPr>
        <p:txBody>
          <a:bodyPr vert="horz" lIns="0" tIns="0" rIns="0" bIns="0" rtlCol="0" anchor="b" anchorCtr="0">
            <a:noAutofit/>
          </a:bodyPr>
          <a:lstStyle>
            <a:lvl1pPr>
              <a:lnSpc>
                <a:spcPts val="4400"/>
              </a:lnSpc>
              <a:defRPr sz="3600" cap="all" spc="200" baseline="0"/>
            </a:lvl1pPr>
          </a:lstStyle>
          <a:p>
            <a:r>
              <a:rPr lang="da-DK" dirty="0" err="1"/>
              <a:t>About</a:t>
            </a:r>
            <a:r>
              <a:rPr lang="da-DK" dirty="0"/>
              <a:t> heavy </a:t>
            </a:r>
            <a:r>
              <a:rPr lang="da-DK" dirty="0" err="1"/>
              <a:t>text</a:t>
            </a:r>
            <a:r>
              <a:rPr lang="da-DK" dirty="0"/>
              <a:t> slides</a:t>
            </a:r>
            <a:endParaRPr lang="en-US" dirty="0"/>
          </a:p>
        </p:txBody>
      </p:sp>
      <p:sp>
        <p:nvSpPr>
          <p:cNvPr id="12" name="Text Placeholder 2">
            <a:extLst>
              <a:ext uri="{FF2B5EF4-FFF2-40B4-BE49-F238E27FC236}">
                <a16:creationId xmlns:a16="http://schemas.microsoft.com/office/drawing/2014/main" id="{76603A53-AB1E-489F-8DD7-B947B4F85C6D}"/>
              </a:ext>
            </a:extLst>
          </p:cNvPr>
          <p:cNvSpPr>
            <a:spLocks noGrp="1"/>
          </p:cNvSpPr>
          <p:nvPr>
            <p:ph type="body" idx="15" hasCustomPrompt="1"/>
          </p:nvPr>
        </p:nvSpPr>
        <p:spPr>
          <a:xfrm>
            <a:off x="1063705" y="1546247"/>
            <a:ext cx="6479562" cy="318979"/>
          </a:xfrm>
        </p:spPr>
        <p:txBody>
          <a:bodyPr>
            <a:noAutofit/>
          </a:bodyPr>
          <a:lstStyle>
            <a:lvl1pPr marL="0" indent="0">
              <a:lnSpc>
                <a:spcPts val="3000"/>
              </a:lnSpc>
              <a:spcBef>
                <a:spcPts val="1000"/>
              </a:spcBef>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dirty="0"/>
              <a:t>Try to </a:t>
            </a:r>
            <a:r>
              <a:rPr lang="da-DK" dirty="0" err="1"/>
              <a:t>avoid</a:t>
            </a:r>
            <a:r>
              <a:rPr lang="da-DK" dirty="0"/>
              <a:t> heavy </a:t>
            </a:r>
            <a:r>
              <a:rPr lang="da-DK" dirty="0" err="1"/>
              <a:t>text</a:t>
            </a:r>
            <a:r>
              <a:rPr lang="da-DK" dirty="0"/>
              <a:t> slides like </a:t>
            </a:r>
            <a:r>
              <a:rPr lang="da-DK" dirty="0" err="1"/>
              <a:t>this</a:t>
            </a:r>
            <a:r>
              <a:rPr lang="da-DK" dirty="0"/>
              <a:t> in </a:t>
            </a:r>
            <a:r>
              <a:rPr lang="da-DK" dirty="0" err="1"/>
              <a:t>your</a:t>
            </a:r>
            <a:r>
              <a:rPr lang="da-DK" dirty="0"/>
              <a:t> </a:t>
            </a:r>
            <a:r>
              <a:rPr lang="da-DK" dirty="0" err="1"/>
              <a:t>presentation</a:t>
            </a:r>
            <a:endParaRPr lang="da-DK" dirty="0"/>
          </a:p>
        </p:txBody>
      </p:sp>
    </p:spTree>
    <p:extLst>
      <p:ext uri="{BB962C8B-B14F-4D97-AF65-F5344CB8AC3E}">
        <p14:creationId xmlns:p14="http://schemas.microsoft.com/office/powerpoint/2010/main" val="339736208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slide - H36 img. left s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7534656" cy="6857999"/>
          </a:xfrm>
          <a:solidFill>
            <a:schemeClr val="bg1">
              <a:lumMod val="95000"/>
            </a:schemeClr>
          </a:solidFill>
        </p:spPr>
        <p:txBody>
          <a:bodyPr lIns="360000" tIns="360000" rIns="360000" bIns="360000"/>
          <a:lstStyle>
            <a:lvl1pPr marL="0" indent="0">
              <a:buNone/>
              <a:defRPr sz="1800" i="1">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picture icon to insert an image from this folder: “G:\00 Corporate image library\images”</a:t>
            </a:r>
            <a:r>
              <a:rPr lang="da-DK" dirty="0"/>
              <a:t>, </a:t>
            </a:r>
            <a:r>
              <a:rPr lang="da-DK" dirty="0" err="1"/>
              <a:t>we</a:t>
            </a:r>
            <a:r>
              <a:rPr lang="da-DK" dirty="0"/>
              <a:t> have the </a:t>
            </a:r>
            <a:r>
              <a:rPr lang="da-DK" dirty="0" err="1"/>
              <a:t>rights</a:t>
            </a:r>
            <a:r>
              <a:rPr lang="da-DK" dirty="0"/>
              <a:t> to </a:t>
            </a:r>
            <a:r>
              <a:rPr lang="da-DK" dirty="0" err="1"/>
              <a:t>use</a:t>
            </a:r>
            <a:r>
              <a:rPr lang="da-DK" dirty="0"/>
              <a:t> all of </a:t>
            </a:r>
            <a:r>
              <a:rPr lang="da-DK" dirty="0" err="1"/>
              <a:t>these</a:t>
            </a:r>
            <a:r>
              <a:rPr lang="da-DK" dirty="0"/>
              <a:t> images, and </a:t>
            </a:r>
            <a:r>
              <a:rPr lang="da-DK" dirty="0" err="1"/>
              <a:t>they</a:t>
            </a:r>
            <a:r>
              <a:rPr lang="da-DK" dirty="0"/>
              <a:t> </a:t>
            </a:r>
            <a:r>
              <a:rPr lang="da-DK" dirty="0" err="1"/>
              <a:t>are</a:t>
            </a:r>
            <a:r>
              <a:rPr lang="da-DK" dirty="0"/>
              <a:t> all </a:t>
            </a:r>
            <a:r>
              <a:rPr lang="da-DK" dirty="0" err="1"/>
              <a:t>aligned</a:t>
            </a:r>
            <a:r>
              <a:rPr lang="da-DK" dirty="0"/>
              <a:t> with </a:t>
            </a:r>
            <a:r>
              <a:rPr lang="da-DK" dirty="0" err="1"/>
              <a:t>our</a:t>
            </a:r>
            <a:r>
              <a:rPr lang="da-DK" dirty="0"/>
              <a:t> CVI.</a:t>
            </a:r>
            <a:br>
              <a:rPr lang="da-DK" dirty="0"/>
            </a:br>
            <a:r>
              <a:rPr lang="en-US" dirty="0"/>
              <a:t>These slides are meant as a divider between subjects - to show, that we are now going to present something new/move to another topic/a new bullet in the agenda …</a:t>
            </a:r>
            <a:endParaRPr lang="da-DK" dirty="0"/>
          </a:p>
        </p:txBody>
      </p:sp>
      <p:sp>
        <p:nvSpPr>
          <p:cNvPr id="2" name="Title 1"/>
          <p:cNvSpPr>
            <a:spLocks noGrp="1"/>
          </p:cNvSpPr>
          <p:nvPr>
            <p:ph type="title" hasCustomPrompt="1"/>
          </p:nvPr>
        </p:nvSpPr>
        <p:spPr>
          <a:xfrm>
            <a:off x="8613647" y="1271016"/>
            <a:ext cx="2523746" cy="2366465"/>
          </a:xfrm>
        </p:spPr>
        <p:txBody>
          <a:bodyPr anchor="b">
            <a:noAutofit/>
          </a:bodyPr>
          <a:lstStyle>
            <a:lvl1pPr>
              <a:lnSpc>
                <a:spcPts val="4400"/>
              </a:lnSpc>
              <a:defRPr sz="3600" cap="all" spc="200" baseline="0"/>
            </a:lvl1pPr>
          </a:lstStyle>
          <a:p>
            <a:r>
              <a:rPr lang="en-US" dirty="0"/>
              <a:t>WRITE HEADING HERE</a:t>
            </a:r>
          </a:p>
        </p:txBody>
      </p:sp>
      <p:sp>
        <p:nvSpPr>
          <p:cNvPr id="4" name="Text Placeholder 3"/>
          <p:cNvSpPr>
            <a:spLocks noGrp="1"/>
          </p:cNvSpPr>
          <p:nvPr>
            <p:ph type="body" sz="half" idx="2" hasCustomPrompt="1"/>
          </p:nvPr>
        </p:nvSpPr>
        <p:spPr>
          <a:xfrm>
            <a:off x="8613647"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a short description of the subject you are about to tell about here …</a:t>
            </a:r>
          </a:p>
        </p:txBody>
      </p:sp>
      <p:sp>
        <p:nvSpPr>
          <p:cNvPr id="5" name="Date Placeholder 4"/>
          <p:cNvSpPr>
            <a:spLocks noGrp="1"/>
          </p:cNvSpPr>
          <p:nvPr>
            <p:ph type="dt" sz="half" idx="10"/>
          </p:nvPr>
        </p:nvSpPr>
        <p:spPr/>
        <p:txBody>
          <a:bodyPr/>
          <a:lstStyle/>
          <a:p>
            <a:fld id="{7D19212D-04D4-405F-826D-937FB382981D}"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Tree>
    <p:extLst>
      <p:ext uri="{BB962C8B-B14F-4D97-AF65-F5344CB8AC3E}">
        <p14:creationId xmlns:p14="http://schemas.microsoft.com/office/powerpoint/2010/main" val="68243748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slide - H36 img. right s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657344" y="0"/>
            <a:ext cx="7534656" cy="6857999"/>
          </a:xfrm>
          <a:solidFill>
            <a:schemeClr val="bg1">
              <a:lumMod val="95000"/>
            </a:schemeClr>
          </a:solidFill>
        </p:spPr>
        <p:txBody>
          <a:bodyPr lIns="360000" tIns="360000" rIns="360000" bIns="360000"/>
          <a:lstStyle>
            <a:lvl1pPr marL="0" indent="0">
              <a:buNone/>
              <a:defRPr sz="1800" i="1">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picture icon to insert an image from this folder: “G:\00 Corporate image library\images”, we have the rights to use all of these images, and they are all aligned with our CVI.</a:t>
            </a:r>
            <a:br>
              <a:rPr lang="en-US" dirty="0"/>
            </a:br>
            <a:r>
              <a:rPr lang="en-US" dirty="0"/>
              <a:t>These slides are meant as a divider between subjects - to show, that we are now going to present something new/move to another topic/a new bullet in the agenda …</a:t>
            </a:r>
          </a:p>
        </p:txBody>
      </p:sp>
      <p:sp>
        <p:nvSpPr>
          <p:cNvPr id="2" name="Title 1"/>
          <p:cNvSpPr>
            <a:spLocks noGrp="1"/>
          </p:cNvSpPr>
          <p:nvPr>
            <p:ph type="title" hasCustomPrompt="1"/>
          </p:nvPr>
        </p:nvSpPr>
        <p:spPr>
          <a:xfrm>
            <a:off x="1060703" y="1271016"/>
            <a:ext cx="2523746" cy="2366465"/>
          </a:xfrm>
        </p:spPr>
        <p:txBody>
          <a:bodyPr anchor="b">
            <a:noAutofit/>
          </a:bodyPr>
          <a:lstStyle>
            <a:lvl1pPr>
              <a:lnSpc>
                <a:spcPts val="4400"/>
              </a:lnSpc>
              <a:defRPr sz="3600" cap="all" spc="200" baseline="0"/>
            </a:lvl1pPr>
          </a:lstStyle>
          <a:p>
            <a:r>
              <a:rPr lang="en-US" dirty="0"/>
              <a:t>WRITE HEADING HERE</a:t>
            </a:r>
          </a:p>
        </p:txBody>
      </p:sp>
      <p:sp>
        <p:nvSpPr>
          <p:cNvPr id="4" name="Text Placeholder 3"/>
          <p:cNvSpPr>
            <a:spLocks noGrp="1"/>
          </p:cNvSpPr>
          <p:nvPr>
            <p:ph type="body" sz="half" idx="2" hasCustomPrompt="1"/>
          </p:nvPr>
        </p:nvSpPr>
        <p:spPr>
          <a:xfrm>
            <a:off x="1060703"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a short description of the subject you are about to tell about here …</a:t>
            </a:r>
          </a:p>
        </p:txBody>
      </p:sp>
      <p:sp>
        <p:nvSpPr>
          <p:cNvPr id="5" name="Date Placeholder 4"/>
          <p:cNvSpPr>
            <a:spLocks noGrp="1"/>
          </p:cNvSpPr>
          <p:nvPr>
            <p:ph type="dt" sz="half" idx="10"/>
          </p:nvPr>
        </p:nvSpPr>
        <p:spPr/>
        <p:txBody>
          <a:bodyPr/>
          <a:lstStyle/>
          <a:p>
            <a:fld id="{F0B4CAC1-79CF-40D0-9A44-E84E5CA08E4C}"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Tree>
    <p:extLst>
      <p:ext uri="{BB962C8B-B14F-4D97-AF65-F5344CB8AC3E}">
        <p14:creationId xmlns:p14="http://schemas.microsoft.com/office/powerpoint/2010/main" val="196697939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36 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4" y="975950"/>
            <a:ext cx="9394746" cy="501161"/>
          </a:xfrm>
        </p:spPr>
        <p:txBody>
          <a:bodyPr tIns="0" rIns="0" bIns="0" anchor="t" anchorCtr="0">
            <a:noAutofit/>
          </a:bodyPr>
          <a:lstStyle>
            <a:lvl1pPr>
              <a:lnSpc>
                <a:spcPts val="44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4" y="1483347"/>
            <a:ext cx="6487513" cy="312743"/>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4" name="Date Placeholder 3"/>
          <p:cNvSpPr>
            <a:spLocks noGrp="1"/>
          </p:cNvSpPr>
          <p:nvPr>
            <p:ph type="dt" sz="half" idx="10"/>
          </p:nvPr>
        </p:nvSpPr>
        <p:spPr/>
        <p:txBody>
          <a:bodyPr/>
          <a:lstStyle/>
          <a:p>
            <a:fld id="{ADAE0E48-AAB0-40AE-90BC-C1EE85A1B2F7}"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Tree>
    <p:extLst>
      <p:ext uri="{BB962C8B-B14F-4D97-AF65-F5344CB8AC3E}">
        <p14:creationId xmlns:p14="http://schemas.microsoft.com/office/powerpoint/2010/main" val="101386894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36 most f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487102"/>
            <a:ext cx="3255622" cy="2703512"/>
          </a:xfrm>
        </p:spPr>
        <p:txBody>
          <a:bodyPr tIns="0" rIns="0" bIns="0" anchor="b">
            <a:noAutofit/>
          </a:bodyPr>
          <a:lstStyle>
            <a:lvl1pPr>
              <a:lnSpc>
                <a:spcPts val="41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5" y="4366828"/>
            <a:ext cx="3255622" cy="1218426"/>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 name="Date Placeholder 3"/>
          <p:cNvSpPr>
            <a:spLocks noGrp="1"/>
          </p:cNvSpPr>
          <p:nvPr>
            <p:ph type="dt" sz="half" idx="10"/>
          </p:nvPr>
        </p:nvSpPr>
        <p:spPr/>
        <p:txBody>
          <a:bodyPr/>
          <a:lstStyle/>
          <a:p>
            <a:fld id="{148B02FD-8DD6-4F06-8C94-37D72810C4F7}"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Tree>
    <p:extLst>
      <p:ext uri="{BB962C8B-B14F-4D97-AF65-F5344CB8AC3E}">
        <p14:creationId xmlns:p14="http://schemas.microsoft.com/office/powerpoint/2010/main" val="259918873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ferences / logos (24)">
    <p:spTree>
      <p:nvGrpSpPr>
        <p:cNvPr id="1" name=""/>
        <p:cNvGrpSpPr/>
        <p:nvPr/>
      </p:nvGrpSpPr>
      <p:grpSpPr>
        <a:xfrm>
          <a:off x="0" y="0"/>
          <a:ext cx="0" cy="0"/>
          <a:chOff x="0" y="0"/>
          <a:chExt cx="0" cy="0"/>
        </a:xfrm>
      </p:grpSpPr>
      <p:sp>
        <p:nvSpPr>
          <p:cNvPr id="32" name="Rectangle 31"/>
          <p:cNvSpPr/>
          <p:nvPr userDrawn="1"/>
        </p:nvSpPr>
        <p:spPr>
          <a:xfrm>
            <a:off x="0" y="0"/>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Date Placeholder 3"/>
          <p:cNvSpPr>
            <a:spLocks noGrp="1"/>
          </p:cNvSpPr>
          <p:nvPr>
            <p:ph type="dt" sz="half" idx="10"/>
          </p:nvPr>
        </p:nvSpPr>
        <p:spPr/>
        <p:txBody>
          <a:bodyPr/>
          <a:lstStyle/>
          <a:p>
            <a:fld id="{716F95B8-B5FC-42B3-AB3E-89CF1DE41046}"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30" name="Title 1"/>
          <p:cNvSpPr>
            <a:spLocks noGrp="1"/>
          </p:cNvSpPr>
          <p:nvPr>
            <p:ph type="title" hasCustomPrompt="1"/>
          </p:nvPr>
        </p:nvSpPr>
        <p:spPr>
          <a:xfrm>
            <a:off x="1063705" y="1487102"/>
            <a:ext cx="3255622" cy="2703512"/>
          </a:xfrm>
        </p:spPr>
        <p:txBody>
          <a:bodyPr tIns="0" rIns="0" bIns="0" anchor="b">
            <a:noAutofit/>
          </a:bodyPr>
          <a:lstStyle>
            <a:lvl1pPr>
              <a:lnSpc>
                <a:spcPts val="4400"/>
              </a:lnSpc>
              <a:defRPr sz="3600" cap="all" spc="150" baseline="0"/>
            </a:lvl1pPr>
          </a:lstStyle>
          <a:p>
            <a:r>
              <a:rPr lang="en-US" dirty="0"/>
              <a:t>WRITE YOUR HEADING HERE</a:t>
            </a:r>
          </a:p>
        </p:txBody>
      </p:sp>
      <p:sp>
        <p:nvSpPr>
          <p:cNvPr id="31" name="Text Placeholder 2"/>
          <p:cNvSpPr>
            <a:spLocks noGrp="1"/>
          </p:cNvSpPr>
          <p:nvPr>
            <p:ph type="body" idx="1" hasCustomPrompt="1"/>
          </p:nvPr>
        </p:nvSpPr>
        <p:spPr>
          <a:xfrm>
            <a:off x="1063705" y="4366828"/>
            <a:ext cx="3255622" cy="1218426"/>
          </a:xfrm>
        </p:spPr>
        <p:txBody>
          <a:bodyPr>
            <a:noAutofit/>
          </a:bodyPr>
          <a:lstStyle>
            <a:lvl1pPr marL="0" indent="0">
              <a:lnSpc>
                <a:spcPts val="3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34" name="Rectangle 33"/>
          <p:cNvSpPr/>
          <p:nvPr userDrawn="1"/>
        </p:nvSpPr>
        <p:spPr>
          <a:xfrm>
            <a:off x="5526805" y="1052513"/>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5526805" y="186400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5526805" y="2675490"/>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5526805" y="348697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26805" y="429846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5526805" y="51099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6955692" y="1052513"/>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8384579" y="1052513"/>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813465" y="1052513"/>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6955692" y="186400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8384578" y="186400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813465" y="186400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6955692" y="2675490"/>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8384578" y="2675490"/>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9813465" y="2675490"/>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6955692" y="348697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8384578" y="348697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813465" y="348697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6955692" y="429846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8384578" y="429846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9813465" y="429846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6955692" y="51099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8384578" y="51099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9813465" y="51099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12106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H36 1/2 text 1/2 f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072662"/>
            <a:ext cx="5033926" cy="2187650"/>
          </a:xfrm>
        </p:spPr>
        <p:txBody>
          <a:bodyPr tIns="0" rIns="0" bIns="0" anchor="b">
            <a:noAutofit/>
          </a:bodyPr>
          <a:lstStyle>
            <a:lvl1pPr>
              <a:lnSpc>
                <a:spcPts val="44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5" y="3436525"/>
            <a:ext cx="5033926" cy="2145291"/>
          </a:xfrm>
        </p:spPr>
        <p:txBody>
          <a:bodyPr>
            <a:noAutofit/>
          </a:bodyPr>
          <a:lstStyle>
            <a:lvl1pPr marL="0" indent="0">
              <a:lnSpc>
                <a:spcPts val="3000"/>
              </a:lnSpc>
              <a:spcBef>
                <a:spcPts val="1000"/>
              </a:spcBef>
              <a:buNone/>
              <a:defRPr sz="1800" baseline="0">
                <a:solidFill>
                  <a:srgbClr val="88888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 name="Date Placeholder 3"/>
          <p:cNvSpPr>
            <a:spLocks noGrp="1"/>
          </p:cNvSpPr>
          <p:nvPr>
            <p:ph type="dt" sz="half" idx="10"/>
          </p:nvPr>
        </p:nvSpPr>
        <p:spPr/>
        <p:txBody>
          <a:bodyPr/>
          <a:lstStyle/>
          <a:p>
            <a:fld id="{78DDFDB2-3F3F-44B2-BE85-706106483565}"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Tree>
    <p:extLst>
      <p:ext uri="{BB962C8B-B14F-4D97-AF65-F5344CB8AC3E}">
        <p14:creationId xmlns:p14="http://schemas.microsoft.com/office/powerpoint/2010/main" val="1597274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H36 mos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4" y="1072662"/>
            <a:ext cx="6487513" cy="2187650"/>
          </a:xfrm>
        </p:spPr>
        <p:txBody>
          <a:bodyPr tIns="0" rIns="0" bIns="0" anchor="b">
            <a:noAutofit/>
          </a:bodyPr>
          <a:lstStyle>
            <a:lvl1pPr>
              <a:lnSpc>
                <a:spcPts val="44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4" y="3436525"/>
            <a:ext cx="6487513" cy="2145291"/>
          </a:xfrm>
        </p:spPr>
        <p:txBody>
          <a:bodyPr>
            <a:noAutofit/>
          </a:bodyPr>
          <a:lstStyle>
            <a:lvl1pPr marL="0" indent="0">
              <a:lnSpc>
                <a:spcPts val="3000"/>
              </a:lnSpc>
              <a:spcBef>
                <a:spcPts val="1000"/>
              </a:spcBef>
              <a:buNone/>
              <a:defRPr sz="1800">
                <a:solidFill>
                  <a:srgbClr val="88888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 </a:t>
            </a:r>
            <a:br>
              <a:rPr lang="en-US" dirty="0"/>
            </a:br>
            <a:r>
              <a:rPr lang="en-US" dirty="0"/>
              <a:t>Look in our PowerPoint design guidelines on our intranet, to se examples of how to use the slides: “https://ennovadk.sharepoint.com/Pages/CVI.aspx”</a:t>
            </a:r>
          </a:p>
        </p:txBody>
      </p:sp>
      <p:sp>
        <p:nvSpPr>
          <p:cNvPr id="4" name="Date Placeholder 3"/>
          <p:cNvSpPr>
            <a:spLocks noGrp="1"/>
          </p:cNvSpPr>
          <p:nvPr>
            <p:ph type="dt" sz="half" idx="10"/>
          </p:nvPr>
        </p:nvSpPr>
        <p:spPr/>
        <p:txBody>
          <a:bodyPr/>
          <a:lstStyle/>
          <a:p>
            <a:fld id="{E7EC15AB-842C-44A8-A714-EFDD47D149B8}"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Tree>
    <p:extLst>
      <p:ext uri="{BB962C8B-B14F-4D97-AF65-F5344CB8AC3E}">
        <p14:creationId xmlns:p14="http://schemas.microsoft.com/office/powerpoint/2010/main" val="176985790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slide - H24 img. left s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7534656" cy="6857999"/>
          </a:xfrm>
          <a:solidFill>
            <a:schemeClr val="bg1">
              <a:lumMod val="95000"/>
            </a:schemeClr>
          </a:solidFill>
        </p:spPr>
        <p:txBody>
          <a:bodyPr lIns="360000" tIns="360000" rIns="360000" bIns="360000"/>
          <a:lstStyle>
            <a:lvl1pPr marL="0" indent="0">
              <a:buNone/>
              <a:defRPr sz="1800" i="1">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picture icon to insert an image from this folder: “G:\00 Corporate image library\images”</a:t>
            </a:r>
            <a:r>
              <a:rPr lang="da-DK" dirty="0"/>
              <a:t>, </a:t>
            </a:r>
            <a:r>
              <a:rPr lang="da-DK" dirty="0" err="1"/>
              <a:t>we</a:t>
            </a:r>
            <a:r>
              <a:rPr lang="da-DK" dirty="0"/>
              <a:t> have the </a:t>
            </a:r>
            <a:r>
              <a:rPr lang="da-DK" dirty="0" err="1"/>
              <a:t>rights</a:t>
            </a:r>
            <a:r>
              <a:rPr lang="da-DK" dirty="0"/>
              <a:t> to </a:t>
            </a:r>
            <a:r>
              <a:rPr lang="da-DK" dirty="0" err="1"/>
              <a:t>use</a:t>
            </a:r>
            <a:r>
              <a:rPr lang="da-DK" dirty="0"/>
              <a:t> all of </a:t>
            </a:r>
            <a:r>
              <a:rPr lang="da-DK" dirty="0" err="1"/>
              <a:t>these</a:t>
            </a:r>
            <a:r>
              <a:rPr lang="da-DK" dirty="0"/>
              <a:t> images, and </a:t>
            </a:r>
            <a:r>
              <a:rPr lang="da-DK" dirty="0" err="1"/>
              <a:t>they</a:t>
            </a:r>
            <a:r>
              <a:rPr lang="da-DK" dirty="0"/>
              <a:t> </a:t>
            </a:r>
            <a:r>
              <a:rPr lang="da-DK" dirty="0" err="1"/>
              <a:t>are</a:t>
            </a:r>
            <a:r>
              <a:rPr lang="da-DK" dirty="0"/>
              <a:t> all </a:t>
            </a:r>
            <a:r>
              <a:rPr lang="da-DK" dirty="0" err="1"/>
              <a:t>aligned</a:t>
            </a:r>
            <a:r>
              <a:rPr lang="da-DK" dirty="0"/>
              <a:t> with </a:t>
            </a:r>
            <a:r>
              <a:rPr lang="da-DK" dirty="0" err="1"/>
              <a:t>our</a:t>
            </a:r>
            <a:r>
              <a:rPr lang="da-DK" dirty="0"/>
              <a:t> CVI.</a:t>
            </a:r>
            <a:br>
              <a:rPr lang="da-DK" dirty="0"/>
            </a:br>
            <a:r>
              <a:rPr lang="en-US" dirty="0"/>
              <a:t>These slides are meant as a divider between subjects - to show, that we are now going to present something new/move to another topic/a new bullet in the agenda …</a:t>
            </a:r>
            <a:endParaRPr lang="da-DK" dirty="0"/>
          </a:p>
        </p:txBody>
      </p:sp>
      <p:sp>
        <p:nvSpPr>
          <p:cNvPr id="2" name="Title 1"/>
          <p:cNvSpPr>
            <a:spLocks noGrp="1"/>
          </p:cNvSpPr>
          <p:nvPr>
            <p:ph type="title" hasCustomPrompt="1"/>
          </p:nvPr>
        </p:nvSpPr>
        <p:spPr>
          <a:xfrm>
            <a:off x="8613647" y="1271016"/>
            <a:ext cx="2523746" cy="2366465"/>
          </a:xfrm>
        </p:spPr>
        <p:txBody>
          <a:bodyPr anchor="b">
            <a:noAutofit/>
          </a:bodyPr>
          <a:lstStyle>
            <a:lvl1pPr>
              <a:lnSpc>
                <a:spcPts val="3000"/>
              </a:lnSpc>
              <a:defRPr sz="2400" cap="all" spc="200" baseline="0"/>
            </a:lvl1pPr>
          </a:lstStyle>
          <a:p>
            <a:r>
              <a:rPr lang="en-US" dirty="0"/>
              <a:t>WRITE HEADING HERE</a:t>
            </a:r>
          </a:p>
        </p:txBody>
      </p:sp>
      <p:sp>
        <p:nvSpPr>
          <p:cNvPr id="4" name="Text Placeholder 3"/>
          <p:cNvSpPr>
            <a:spLocks noGrp="1"/>
          </p:cNvSpPr>
          <p:nvPr>
            <p:ph type="body" sz="half" idx="2" hasCustomPrompt="1"/>
          </p:nvPr>
        </p:nvSpPr>
        <p:spPr>
          <a:xfrm>
            <a:off x="8613647"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a short description of the subject you are about to tell about here …</a:t>
            </a:r>
          </a:p>
        </p:txBody>
      </p:sp>
      <p:sp>
        <p:nvSpPr>
          <p:cNvPr id="5" name="Date Placeholder 4"/>
          <p:cNvSpPr>
            <a:spLocks noGrp="1"/>
          </p:cNvSpPr>
          <p:nvPr>
            <p:ph type="dt" sz="half" idx="10"/>
          </p:nvPr>
        </p:nvSpPr>
        <p:spPr/>
        <p:txBody>
          <a:bodyPr/>
          <a:lstStyle/>
          <a:p>
            <a:fld id="{2CE0AE96-DC62-41EB-AAE0-3E50A08DFD35}"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Tree>
    <p:extLst>
      <p:ext uri="{BB962C8B-B14F-4D97-AF65-F5344CB8AC3E}">
        <p14:creationId xmlns:p14="http://schemas.microsoft.com/office/powerpoint/2010/main" val="161137813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slide - H24 img. right s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657344" y="0"/>
            <a:ext cx="7534656" cy="6857999"/>
          </a:xfrm>
          <a:solidFill>
            <a:schemeClr val="bg1">
              <a:lumMod val="95000"/>
            </a:schemeClr>
          </a:solidFill>
        </p:spPr>
        <p:txBody>
          <a:bodyPr lIns="360000" tIns="360000" rIns="360000" bIns="360000"/>
          <a:lstStyle>
            <a:lvl1pPr marL="0" indent="0">
              <a:buNone/>
              <a:defRPr sz="1800" i="1">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picture icon to insert an image from this folder: “G:\00 Corporate image library\images”</a:t>
            </a:r>
            <a:r>
              <a:rPr lang="da-DK" dirty="0"/>
              <a:t>, </a:t>
            </a:r>
            <a:r>
              <a:rPr lang="da-DK" dirty="0" err="1"/>
              <a:t>we</a:t>
            </a:r>
            <a:r>
              <a:rPr lang="da-DK" dirty="0"/>
              <a:t> have the </a:t>
            </a:r>
            <a:r>
              <a:rPr lang="da-DK" dirty="0" err="1"/>
              <a:t>rights</a:t>
            </a:r>
            <a:r>
              <a:rPr lang="da-DK" dirty="0"/>
              <a:t> to </a:t>
            </a:r>
            <a:r>
              <a:rPr lang="da-DK" dirty="0" err="1"/>
              <a:t>use</a:t>
            </a:r>
            <a:r>
              <a:rPr lang="da-DK" dirty="0"/>
              <a:t> all of </a:t>
            </a:r>
            <a:r>
              <a:rPr lang="da-DK" dirty="0" err="1"/>
              <a:t>these</a:t>
            </a:r>
            <a:r>
              <a:rPr lang="da-DK" dirty="0"/>
              <a:t> images, and </a:t>
            </a:r>
            <a:r>
              <a:rPr lang="da-DK" dirty="0" err="1"/>
              <a:t>they</a:t>
            </a:r>
            <a:r>
              <a:rPr lang="da-DK" dirty="0"/>
              <a:t> </a:t>
            </a:r>
            <a:r>
              <a:rPr lang="da-DK" dirty="0" err="1"/>
              <a:t>are</a:t>
            </a:r>
            <a:r>
              <a:rPr lang="da-DK" dirty="0"/>
              <a:t> all </a:t>
            </a:r>
            <a:r>
              <a:rPr lang="da-DK" dirty="0" err="1"/>
              <a:t>aligned</a:t>
            </a:r>
            <a:r>
              <a:rPr lang="da-DK" dirty="0"/>
              <a:t> with </a:t>
            </a:r>
            <a:r>
              <a:rPr lang="da-DK" dirty="0" err="1"/>
              <a:t>our</a:t>
            </a:r>
            <a:r>
              <a:rPr lang="da-DK" dirty="0"/>
              <a:t> CVI.</a:t>
            </a:r>
            <a:br>
              <a:rPr lang="da-DK" dirty="0"/>
            </a:br>
            <a:r>
              <a:rPr lang="en-US" dirty="0"/>
              <a:t>These slides are meant as a divider between subjects - to show, that we are now going to present something new/move to another topic/a new bullet in the agenda …</a:t>
            </a:r>
            <a:endParaRPr lang="da-DK" dirty="0"/>
          </a:p>
        </p:txBody>
      </p:sp>
      <p:sp>
        <p:nvSpPr>
          <p:cNvPr id="2" name="Title 1"/>
          <p:cNvSpPr>
            <a:spLocks noGrp="1"/>
          </p:cNvSpPr>
          <p:nvPr>
            <p:ph type="title" hasCustomPrompt="1"/>
          </p:nvPr>
        </p:nvSpPr>
        <p:spPr>
          <a:xfrm>
            <a:off x="1060703" y="1271016"/>
            <a:ext cx="2523746" cy="2366465"/>
          </a:xfrm>
        </p:spPr>
        <p:txBody>
          <a:bodyPr anchor="b">
            <a:noAutofit/>
          </a:bodyPr>
          <a:lstStyle>
            <a:lvl1pPr>
              <a:lnSpc>
                <a:spcPts val="3000"/>
              </a:lnSpc>
              <a:defRPr sz="2400" cap="all" spc="200" baseline="0"/>
            </a:lvl1pPr>
          </a:lstStyle>
          <a:p>
            <a:r>
              <a:rPr lang="en-US" dirty="0"/>
              <a:t>WRITE HEADING HERE</a:t>
            </a:r>
          </a:p>
        </p:txBody>
      </p:sp>
      <p:sp>
        <p:nvSpPr>
          <p:cNvPr id="4" name="Text Placeholder 3"/>
          <p:cNvSpPr>
            <a:spLocks noGrp="1"/>
          </p:cNvSpPr>
          <p:nvPr>
            <p:ph type="body" sz="half" idx="2" hasCustomPrompt="1"/>
          </p:nvPr>
        </p:nvSpPr>
        <p:spPr>
          <a:xfrm>
            <a:off x="1060703"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a short description of the subject you are about to tell about here …</a:t>
            </a:r>
          </a:p>
        </p:txBody>
      </p:sp>
      <p:sp>
        <p:nvSpPr>
          <p:cNvPr id="5" name="Date Placeholder 4"/>
          <p:cNvSpPr>
            <a:spLocks noGrp="1"/>
          </p:cNvSpPr>
          <p:nvPr>
            <p:ph type="dt" sz="half" idx="10"/>
          </p:nvPr>
        </p:nvSpPr>
        <p:spPr/>
        <p:txBody>
          <a:bodyPr/>
          <a:lstStyle/>
          <a:p>
            <a:fld id="{04EA203A-F4FE-4FF8-8225-05CCE43185EB}"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Tree>
    <p:extLst>
      <p:ext uri="{BB962C8B-B14F-4D97-AF65-F5344CB8AC3E}">
        <p14:creationId xmlns:p14="http://schemas.microsoft.com/office/powerpoint/2010/main" val="70575590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24 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4D29A84-8EC5-44DE-AD50-E251FF0A231C}" type="datetime1">
              <a:rPr lang="en-US" smtClean="0"/>
              <a:t>5/24/2022</a:t>
            </a:fld>
            <a:endParaRPr lang="en-US" dirty="0"/>
          </a:p>
        </p:txBody>
      </p:sp>
      <p:sp>
        <p:nvSpPr>
          <p:cNvPr id="4" name="Footer Placeholder 3"/>
          <p:cNvSpPr>
            <a:spLocks noGrp="1"/>
          </p:cNvSpPr>
          <p:nvPr>
            <p:ph type="ftr" sz="quarter" idx="11"/>
          </p:nvPr>
        </p:nvSpPr>
        <p:spPr/>
        <p:txBody>
          <a:bodyPr/>
          <a:lstStyle/>
          <a:p>
            <a:r>
              <a:rPr lang="en-US"/>
              <a:t>Ennova | Organizer user guide</a:t>
            </a:r>
            <a:endParaRPr lang="en-US" dirty="0"/>
          </a:p>
        </p:txBody>
      </p:sp>
      <p:sp>
        <p:nvSpPr>
          <p:cNvPr id="5" name="Slide Number Placeholder 4"/>
          <p:cNvSpPr>
            <a:spLocks noGrp="1"/>
          </p:cNvSpPr>
          <p:nvPr>
            <p:ph type="sldNum" sz="quarter" idx="12"/>
          </p:nvPr>
        </p:nvSpPr>
        <p:spPr/>
        <p:txBody>
          <a:bodyPr/>
          <a:lstStyle/>
          <a:p>
            <a:fld id="{1796BFC4-BD81-42DC-AAF0-40B34283BA04}" type="slidenum">
              <a:rPr lang="en-US" smtClean="0"/>
              <a:pPr/>
              <a:t>‹nr.›</a:t>
            </a:fld>
            <a:endParaRPr lang="en-US" dirty="0"/>
          </a:p>
        </p:txBody>
      </p:sp>
      <p:sp>
        <p:nvSpPr>
          <p:cNvPr id="33" name="Title 1"/>
          <p:cNvSpPr>
            <a:spLocks noGrp="1"/>
          </p:cNvSpPr>
          <p:nvPr>
            <p:ph type="title" hasCustomPrompt="1"/>
          </p:nvPr>
        </p:nvSpPr>
        <p:spPr>
          <a:xfrm>
            <a:off x="1063705" y="987762"/>
            <a:ext cx="10072608"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34" name="Text Placeholder 2"/>
          <p:cNvSpPr>
            <a:spLocks noGrp="1"/>
          </p:cNvSpPr>
          <p:nvPr>
            <p:ph type="body" idx="1" hasCustomPrompt="1"/>
          </p:nvPr>
        </p:nvSpPr>
        <p:spPr>
          <a:xfrm>
            <a:off x="1063705" y="1318435"/>
            <a:ext cx="6470951"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226949262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24 fig.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EDCAB53C-AC23-4837-8A08-7D0F078198DD}"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 </a:t>
            </a:r>
            <a:br>
              <a:rPr lang="en-US" dirty="0"/>
            </a:br>
            <a:r>
              <a:rPr lang="en-US" dirty="0"/>
              <a:t>Look in our PowerPoint design guidelines on our intranet, to se examples of how to use the slides: “https://ennovadk.sharepoint.com/Pages/CVI.aspx”</a:t>
            </a:r>
          </a:p>
        </p:txBody>
      </p:sp>
    </p:spTree>
    <p:extLst>
      <p:ext uri="{BB962C8B-B14F-4D97-AF65-F5344CB8AC3E}">
        <p14:creationId xmlns:p14="http://schemas.microsoft.com/office/powerpoint/2010/main" val="1987569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24 fig.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7598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7" name="Text Placeholder 2"/>
          <p:cNvSpPr>
            <a:spLocks noGrp="1"/>
          </p:cNvSpPr>
          <p:nvPr>
            <p:ph type="body" idx="1" hasCustomPrompt="1"/>
          </p:nvPr>
        </p:nvSpPr>
        <p:spPr>
          <a:xfrm>
            <a:off x="787598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Tree>
    <p:extLst>
      <p:ext uri="{BB962C8B-B14F-4D97-AF65-F5344CB8AC3E}">
        <p14:creationId xmlns:p14="http://schemas.microsoft.com/office/powerpoint/2010/main" val="119064492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24 1/2 text 1/2 f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5035343" cy="32004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0DC0EEBC-0CEC-4647-A7CD-66084962A422}"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1764792"/>
            <a:ext cx="5035343" cy="382219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 </a:t>
            </a:r>
            <a:br>
              <a:rPr lang="en-US" dirty="0"/>
            </a:br>
            <a:r>
              <a:rPr lang="en-US" dirty="0"/>
              <a:t>Look in our PowerPoint design guidelines on our intranet, to se examples of how to use the slides: “https://ennovadk.sharepoint.com/Pages/CVI.aspx”</a:t>
            </a:r>
          </a:p>
        </p:txBody>
      </p:sp>
    </p:spTree>
    <p:extLst>
      <p:ext uri="{BB962C8B-B14F-4D97-AF65-F5344CB8AC3E}">
        <p14:creationId xmlns:p14="http://schemas.microsoft.com/office/powerpoint/2010/main" val="27480443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24 mos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71016"/>
            <a:ext cx="6470951" cy="329184"/>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0CF59263-E28D-4133-A462-B2B4BC323084}"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1764792"/>
            <a:ext cx="6470951" cy="382219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Tree>
    <p:extLst>
      <p:ext uri="{BB962C8B-B14F-4D97-AF65-F5344CB8AC3E}">
        <p14:creationId xmlns:p14="http://schemas.microsoft.com/office/powerpoint/2010/main" val="68897664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36 multiple imgs">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123439" y="1277030"/>
            <a:ext cx="2360451" cy="2360451"/>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FontTx/>
              <a:buNone/>
              <a:defRPr lang="en-US" sz="1600" i="1" cap="none" spc="0" baseline="0" dirty="0">
                <a:solidFill>
                  <a:schemeClr val="tx1"/>
                </a:solidFill>
              </a:defRPr>
            </a:lvl1pPr>
          </a:lstStyle>
          <a:p>
            <a:r>
              <a:rPr lang="da-DK" dirty="0"/>
              <a:t>Click icon  to Insert </a:t>
            </a:r>
            <a:r>
              <a:rPr lang="da-DK" dirty="0" err="1"/>
              <a:t>picture</a:t>
            </a:r>
            <a:endParaRPr lang="en-US" dirty="0"/>
          </a:p>
        </p:txBody>
      </p:sp>
      <p:sp>
        <p:nvSpPr>
          <p:cNvPr id="2" name="Title 1"/>
          <p:cNvSpPr>
            <a:spLocks noGrp="1"/>
          </p:cNvSpPr>
          <p:nvPr>
            <p:ph type="title" hasCustomPrompt="1"/>
          </p:nvPr>
        </p:nvSpPr>
        <p:spPr>
          <a:xfrm>
            <a:off x="1060702" y="1271016"/>
            <a:ext cx="3580745" cy="2366465"/>
          </a:xfrm>
        </p:spPr>
        <p:txBody>
          <a:bodyPr anchor="b">
            <a:noAutofit/>
          </a:bodyPr>
          <a:lstStyle>
            <a:lvl1pPr>
              <a:lnSpc>
                <a:spcPts val="4400"/>
              </a:lnSpc>
              <a:defRPr sz="3600" cap="all" spc="200" baseline="0"/>
            </a:lvl1pPr>
          </a:lstStyle>
          <a:p>
            <a:r>
              <a:rPr lang="en-US" dirty="0"/>
              <a:t>WRITE HEADING HERE</a:t>
            </a:r>
          </a:p>
        </p:txBody>
      </p:sp>
      <p:sp>
        <p:nvSpPr>
          <p:cNvPr id="4" name="Text Placeholder 3"/>
          <p:cNvSpPr>
            <a:spLocks noGrp="1"/>
          </p:cNvSpPr>
          <p:nvPr>
            <p:ph type="body" sz="half" idx="2" hasCustomPrompt="1"/>
          </p:nvPr>
        </p:nvSpPr>
        <p:spPr>
          <a:xfrm>
            <a:off x="1060702" y="3749286"/>
            <a:ext cx="3580745"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body text here …</a:t>
            </a:r>
          </a:p>
        </p:txBody>
      </p:sp>
      <p:sp>
        <p:nvSpPr>
          <p:cNvPr id="13" name="Picture Placeholder 2"/>
          <p:cNvSpPr>
            <a:spLocks noGrp="1"/>
          </p:cNvSpPr>
          <p:nvPr>
            <p:ph type="pic" idx="13" hasCustomPrompt="1"/>
          </p:nvPr>
        </p:nvSpPr>
        <p:spPr>
          <a:xfrm>
            <a:off x="8582628" y="1719158"/>
            <a:ext cx="1230605" cy="1230605"/>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None/>
              <a:defRPr lang="en-US" sz="1600" i="1" cap="none" spc="0" baseline="0" dirty="0">
                <a:solidFill>
                  <a:schemeClr val="tx1"/>
                </a:solidFill>
              </a:defRPr>
            </a:lvl1pPr>
          </a:lstStyle>
          <a:p>
            <a:r>
              <a:rPr lang="da-DK" dirty="0"/>
              <a:t>Click icon  to Insert </a:t>
            </a:r>
            <a:r>
              <a:rPr lang="da-DK" dirty="0" err="1"/>
              <a:t>picture</a:t>
            </a:r>
            <a:endParaRPr lang="en-US" dirty="0"/>
          </a:p>
        </p:txBody>
      </p:sp>
      <p:sp>
        <p:nvSpPr>
          <p:cNvPr id="15" name="Picture Placeholder 2"/>
          <p:cNvSpPr>
            <a:spLocks noGrp="1"/>
          </p:cNvSpPr>
          <p:nvPr>
            <p:ph type="pic" idx="15" hasCustomPrompt="1"/>
          </p:nvPr>
        </p:nvSpPr>
        <p:spPr>
          <a:xfrm>
            <a:off x="8585883" y="3042443"/>
            <a:ext cx="2553685" cy="2553685"/>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FontTx/>
              <a:buNone/>
              <a:defRPr lang="en-US" sz="1600" i="1" cap="none" spc="0" baseline="0" dirty="0">
                <a:solidFill>
                  <a:schemeClr val="tx1"/>
                </a:solidFill>
              </a:defRPr>
            </a:lvl1pPr>
          </a:lstStyle>
          <a:p>
            <a:r>
              <a:rPr lang="da-DK" dirty="0"/>
              <a:t>Click icon  to Insert </a:t>
            </a:r>
            <a:r>
              <a:rPr lang="da-DK" dirty="0" err="1"/>
              <a:t>picture</a:t>
            </a:r>
            <a:endParaRPr lang="en-US" dirty="0"/>
          </a:p>
        </p:txBody>
      </p:sp>
      <p:sp>
        <p:nvSpPr>
          <p:cNvPr id="16" name="Picture Placeholder 2"/>
          <p:cNvSpPr>
            <a:spLocks noGrp="1"/>
          </p:cNvSpPr>
          <p:nvPr>
            <p:ph type="pic" idx="16" hasCustomPrompt="1"/>
          </p:nvPr>
        </p:nvSpPr>
        <p:spPr>
          <a:xfrm>
            <a:off x="6935767" y="3749285"/>
            <a:ext cx="1548123" cy="1548123"/>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FontTx/>
              <a:buNone/>
              <a:defRPr lang="en-US" sz="1600" i="1" cap="none" spc="0" baseline="0" dirty="0">
                <a:solidFill>
                  <a:schemeClr val="tx1"/>
                </a:solidFill>
              </a:defRPr>
            </a:lvl1pPr>
          </a:lstStyle>
          <a:p>
            <a:r>
              <a:rPr lang="da-DK" dirty="0"/>
              <a:t>Click icon  to Insert </a:t>
            </a:r>
            <a:r>
              <a:rPr lang="da-DK" dirty="0" err="1"/>
              <a:t>picture</a:t>
            </a:r>
            <a:endParaRPr lang="en-US" dirty="0"/>
          </a:p>
        </p:txBody>
      </p:sp>
    </p:spTree>
    <p:extLst>
      <p:ext uri="{BB962C8B-B14F-4D97-AF65-F5344CB8AC3E}">
        <p14:creationId xmlns:p14="http://schemas.microsoft.com/office/powerpoint/2010/main" val="34744201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 logos (15)">
    <p:spTree>
      <p:nvGrpSpPr>
        <p:cNvPr id="1" name=""/>
        <p:cNvGrpSpPr/>
        <p:nvPr/>
      </p:nvGrpSpPr>
      <p:grpSpPr>
        <a:xfrm>
          <a:off x="0" y="0"/>
          <a:ext cx="0" cy="0"/>
          <a:chOff x="0" y="0"/>
          <a:chExt cx="0" cy="0"/>
        </a:xfrm>
      </p:grpSpPr>
      <p:sp>
        <p:nvSpPr>
          <p:cNvPr id="32" name="Rectangle 31"/>
          <p:cNvSpPr/>
          <p:nvPr userDrawn="1"/>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Date Placeholder 3"/>
          <p:cNvSpPr>
            <a:spLocks noGrp="1"/>
          </p:cNvSpPr>
          <p:nvPr>
            <p:ph type="dt" sz="half" idx="10"/>
          </p:nvPr>
        </p:nvSpPr>
        <p:spPr/>
        <p:txBody>
          <a:bodyPr/>
          <a:lstStyle/>
          <a:p>
            <a:fld id="{FCD920CA-8CE0-425A-AB1D-2FCE16D0F445}"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30" name="Title 1"/>
          <p:cNvSpPr>
            <a:spLocks noGrp="1"/>
          </p:cNvSpPr>
          <p:nvPr>
            <p:ph type="title" hasCustomPrompt="1"/>
          </p:nvPr>
        </p:nvSpPr>
        <p:spPr>
          <a:xfrm>
            <a:off x="1063705" y="1487102"/>
            <a:ext cx="3255622" cy="2703512"/>
          </a:xfrm>
        </p:spPr>
        <p:txBody>
          <a:bodyPr tIns="0" rIns="0" bIns="0" anchor="b">
            <a:noAutofit/>
          </a:bodyPr>
          <a:lstStyle>
            <a:lvl1pPr>
              <a:lnSpc>
                <a:spcPts val="4400"/>
              </a:lnSpc>
              <a:defRPr sz="3600" cap="all" spc="150" baseline="0">
                <a:solidFill>
                  <a:schemeClr val="bg1"/>
                </a:solidFill>
              </a:defRPr>
            </a:lvl1pPr>
          </a:lstStyle>
          <a:p>
            <a:r>
              <a:rPr lang="en-US" dirty="0"/>
              <a:t>WRITE YOUR HEADING HERE</a:t>
            </a:r>
          </a:p>
        </p:txBody>
      </p:sp>
      <p:sp>
        <p:nvSpPr>
          <p:cNvPr id="31" name="Text Placeholder 2"/>
          <p:cNvSpPr>
            <a:spLocks noGrp="1"/>
          </p:cNvSpPr>
          <p:nvPr>
            <p:ph type="body" idx="1" hasCustomPrompt="1"/>
          </p:nvPr>
        </p:nvSpPr>
        <p:spPr>
          <a:xfrm>
            <a:off x="1063705" y="4366828"/>
            <a:ext cx="3255622" cy="1218426"/>
          </a:xfrm>
        </p:spPr>
        <p:txBody>
          <a:bodyPr>
            <a:noAutofit/>
          </a:bodyPr>
          <a:lstStyle>
            <a:lvl1pPr marL="0" indent="0">
              <a:lnSpc>
                <a:spcPts val="3000"/>
              </a:lnSpc>
              <a:spcBef>
                <a:spcPts val="100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3" name="Rectangle 42"/>
          <p:cNvSpPr/>
          <p:nvPr userDrawn="1"/>
        </p:nvSpPr>
        <p:spPr>
          <a:xfrm>
            <a:off x="6614260" y="146078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8043146" y="146078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472033" y="146078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6614260" y="227227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8043146" y="227227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9472033" y="227227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6614260" y="3083765"/>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8043146" y="3083765"/>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472033" y="3083765"/>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6614260" y="38952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8043146" y="38952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9472033" y="38952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6614260" y="470674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8043146" y="470674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9472033" y="470674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89682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24 + 3 x big images">
    <p:spTree>
      <p:nvGrpSpPr>
        <p:cNvPr id="1" name=""/>
        <p:cNvGrpSpPr/>
        <p:nvPr/>
      </p:nvGrpSpPr>
      <p:grpSpPr>
        <a:xfrm>
          <a:off x="0" y="0"/>
          <a:ext cx="0" cy="0"/>
          <a:chOff x="0" y="0"/>
          <a:chExt cx="0" cy="0"/>
        </a:xfrm>
      </p:grpSpPr>
      <p:sp>
        <p:nvSpPr>
          <p:cNvPr id="33"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34"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6" name="Picture Placeholder 5"/>
          <p:cNvSpPr>
            <a:spLocks noGrp="1"/>
          </p:cNvSpPr>
          <p:nvPr>
            <p:ph type="pic" sz="quarter" idx="13" hasCustomPrompt="1"/>
          </p:nvPr>
        </p:nvSpPr>
        <p:spPr>
          <a:xfrm>
            <a:off x="-801688" y="2330252"/>
            <a:ext cx="4498976" cy="3176588"/>
          </a:xfrm>
          <a:solidFill>
            <a:schemeClr val="bg1">
              <a:lumMod val="95000"/>
            </a:schemeClr>
          </a:solidFill>
          <a:ln w="3175">
            <a:noFill/>
          </a:ln>
          <a:effectLst>
            <a:outerShdw blurRad="63500" dist="50800" dir="2700000" algn="tl" rotWithShape="0">
              <a:srgbClr val="333333">
                <a:alpha val="19000"/>
              </a:srgbClr>
            </a:outerShdw>
          </a:effectLst>
        </p:spPr>
        <p:txBody>
          <a:bodyPr tIns="792000"/>
          <a:lstStyle>
            <a:lvl1pPr algn="ctr">
              <a:defRPr i="1">
                <a:solidFill>
                  <a:schemeClr val="tx1"/>
                </a:solidFill>
              </a:defRPr>
            </a:lvl1pPr>
          </a:lstStyle>
          <a:p>
            <a:r>
              <a:rPr lang="da-DK" i="1" dirty="0" err="1"/>
              <a:t>Click</a:t>
            </a:r>
            <a:r>
              <a:rPr lang="da-DK" i="1" dirty="0"/>
              <a:t> </a:t>
            </a:r>
            <a:r>
              <a:rPr lang="da-DK" i="1" dirty="0" err="1"/>
              <a:t>icon</a:t>
            </a:r>
            <a:r>
              <a:rPr lang="da-DK" i="1" dirty="0"/>
              <a:t> to </a:t>
            </a:r>
            <a:r>
              <a:rPr lang="da-DK" i="1" dirty="0" err="1"/>
              <a:t>insert</a:t>
            </a:r>
            <a:r>
              <a:rPr lang="da-DK" i="1" dirty="0"/>
              <a:t> </a:t>
            </a:r>
            <a:r>
              <a:rPr lang="da-DK" i="1" dirty="0" err="1"/>
              <a:t>picture</a:t>
            </a:r>
            <a:endParaRPr lang="en-US" dirty="0"/>
          </a:p>
        </p:txBody>
      </p:sp>
      <p:sp>
        <p:nvSpPr>
          <p:cNvPr id="12" name="Picture Placeholder 5"/>
          <p:cNvSpPr>
            <a:spLocks noGrp="1"/>
          </p:cNvSpPr>
          <p:nvPr>
            <p:ph type="pic" sz="quarter" idx="14" hasCustomPrompt="1"/>
          </p:nvPr>
        </p:nvSpPr>
        <p:spPr>
          <a:xfrm>
            <a:off x="3841348" y="2330252"/>
            <a:ext cx="4498976" cy="3176588"/>
          </a:xfrm>
          <a:solidFill>
            <a:schemeClr val="bg1">
              <a:lumMod val="95000"/>
            </a:schemeClr>
          </a:solidFill>
          <a:ln w="3175">
            <a:noFill/>
          </a:ln>
          <a:effectLst>
            <a:outerShdw blurRad="63500" dist="50800" dir="2700000" algn="tl" rotWithShape="0">
              <a:srgbClr val="333333">
                <a:alpha val="19000"/>
              </a:srgbClr>
            </a:outerShdw>
          </a:effectLst>
        </p:spPr>
        <p:txBody>
          <a:bodyPr tIns="792000"/>
          <a:lstStyle>
            <a:lvl1pPr algn="ctr">
              <a:defRPr i="1">
                <a:solidFill>
                  <a:schemeClr val="tx1"/>
                </a:solidFill>
              </a:defRPr>
            </a:lvl1pPr>
          </a:lstStyle>
          <a:p>
            <a:r>
              <a:rPr lang="da-DK" i="1" dirty="0" err="1"/>
              <a:t>Click</a:t>
            </a:r>
            <a:r>
              <a:rPr lang="da-DK" i="1" dirty="0"/>
              <a:t> </a:t>
            </a:r>
            <a:r>
              <a:rPr lang="da-DK" i="1" dirty="0" err="1"/>
              <a:t>icon</a:t>
            </a:r>
            <a:r>
              <a:rPr lang="da-DK" i="1" dirty="0"/>
              <a:t> to </a:t>
            </a:r>
            <a:r>
              <a:rPr lang="da-DK" i="1" dirty="0" err="1"/>
              <a:t>insert</a:t>
            </a:r>
            <a:r>
              <a:rPr lang="da-DK" i="1" dirty="0"/>
              <a:t> </a:t>
            </a:r>
            <a:r>
              <a:rPr lang="da-DK" i="1" dirty="0" err="1"/>
              <a:t>picture</a:t>
            </a:r>
            <a:endParaRPr lang="en-US" dirty="0"/>
          </a:p>
        </p:txBody>
      </p:sp>
      <p:sp>
        <p:nvSpPr>
          <p:cNvPr id="13" name="Picture Placeholder 5"/>
          <p:cNvSpPr>
            <a:spLocks noGrp="1"/>
          </p:cNvSpPr>
          <p:nvPr>
            <p:ph type="pic" sz="quarter" idx="15" hasCustomPrompt="1"/>
          </p:nvPr>
        </p:nvSpPr>
        <p:spPr>
          <a:xfrm>
            <a:off x="8480475" y="2330252"/>
            <a:ext cx="4498976" cy="3176588"/>
          </a:xfrm>
          <a:solidFill>
            <a:schemeClr val="bg1">
              <a:lumMod val="95000"/>
            </a:schemeClr>
          </a:solidFill>
          <a:ln w="3175">
            <a:noFill/>
          </a:ln>
          <a:effectLst>
            <a:outerShdw blurRad="63500" dist="50800" dir="2700000" algn="tl" rotWithShape="0">
              <a:srgbClr val="333333">
                <a:alpha val="19000"/>
              </a:srgbClr>
            </a:outerShdw>
          </a:effectLst>
        </p:spPr>
        <p:txBody>
          <a:bodyPr tIns="792000"/>
          <a:lstStyle>
            <a:lvl1pPr algn="ctr">
              <a:defRPr i="1">
                <a:solidFill>
                  <a:schemeClr val="tx1"/>
                </a:solidFill>
              </a:defRPr>
            </a:lvl1pPr>
          </a:lstStyle>
          <a:p>
            <a:r>
              <a:rPr lang="da-DK" i="1" dirty="0" err="1"/>
              <a:t>Click</a:t>
            </a:r>
            <a:r>
              <a:rPr lang="da-DK" i="1" dirty="0"/>
              <a:t> </a:t>
            </a:r>
            <a:r>
              <a:rPr lang="da-DK" i="1" dirty="0" err="1"/>
              <a:t>icon</a:t>
            </a:r>
            <a:r>
              <a:rPr lang="da-DK" i="1" dirty="0"/>
              <a:t> to </a:t>
            </a:r>
            <a:r>
              <a:rPr lang="da-DK" i="1" dirty="0" err="1"/>
              <a:t>insert</a:t>
            </a:r>
            <a:r>
              <a:rPr lang="da-DK" i="1" dirty="0"/>
              <a:t> </a:t>
            </a:r>
            <a:r>
              <a:rPr lang="da-DK" i="1" dirty="0" err="1"/>
              <a:t>picture</a:t>
            </a:r>
            <a:endParaRPr lang="en-US" dirty="0"/>
          </a:p>
        </p:txBody>
      </p:sp>
    </p:spTree>
    <p:extLst>
      <p:ext uri="{BB962C8B-B14F-4D97-AF65-F5344CB8AC3E}">
        <p14:creationId xmlns:p14="http://schemas.microsoft.com/office/powerpoint/2010/main" val="248970184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36 - 2 x imgs with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100291" y="1975462"/>
            <a:ext cx="2360451" cy="2360451"/>
          </a:xfrm>
          <a:solidFill>
            <a:schemeClr val="bg1">
              <a:lumMod val="95000"/>
            </a:schemeClr>
          </a:solidFill>
        </p:spPr>
        <p:txBody>
          <a:bodyPr vert="horz" lIns="180000" tIns="180000" rIns="180000" bIns="180000" rtlCol="0" anchor="ctr" anchorCtr="0">
            <a:noAutofit/>
          </a:bodyPr>
          <a:lstStyle>
            <a:lvl1pPr>
              <a:defRPr lang="en-US" sz="1600" i="1" cap="none" spc="0" baseline="0" dirty="0">
                <a:solidFill>
                  <a:schemeClr val="tx1"/>
                </a:solidFill>
              </a:defRPr>
            </a:lvl1pPr>
          </a:lstStyle>
          <a:p>
            <a:pPr marL="0" lvl="0" indent="0" algn="ctr">
              <a:lnSpc>
                <a:spcPts val="2000"/>
              </a:lnSpc>
              <a:spcBef>
                <a:spcPts val="200"/>
              </a:spcBef>
              <a:buNone/>
            </a:pPr>
            <a:r>
              <a:rPr lang="en-US" dirty="0"/>
              <a:t>Click icon to insert picture</a:t>
            </a:r>
          </a:p>
        </p:txBody>
      </p:sp>
      <p:sp>
        <p:nvSpPr>
          <p:cNvPr id="2" name="Title 1"/>
          <p:cNvSpPr>
            <a:spLocks noGrp="1"/>
          </p:cNvSpPr>
          <p:nvPr>
            <p:ph type="title" hasCustomPrompt="1"/>
          </p:nvPr>
        </p:nvSpPr>
        <p:spPr>
          <a:xfrm>
            <a:off x="1060702" y="1975462"/>
            <a:ext cx="3580745" cy="1038133"/>
          </a:xfrm>
        </p:spPr>
        <p:txBody>
          <a:bodyPr anchor="t" anchorCtr="0">
            <a:noAutofit/>
          </a:bodyPr>
          <a:lstStyle>
            <a:lvl1pPr>
              <a:lnSpc>
                <a:spcPts val="4400"/>
              </a:lnSpc>
              <a:defRPr sz="3600" cap="all" spc="200" baseline="0"/>
            </a:lvl1pPr>
          </a:lstStyle>
          <a:p>
            <a:r>
              <a:rPr lang="en-US" dirty="0"/>
              <a:t>WRITE HEADING HERE</a:t>
            </a:r>
          </a:p>
        </p:txBody>
      </p:sp>
      <p:sp>
        <p:nvSpPr>
          <p:cNvPr id="4" name="Text Placeholder 3"/>
          <p:cNvSpPr>
            <a:spLocks noGrp="1"/>
          </p:cNvSpPr>
          <p:nvPr>
            <p:ph type="body" sz="half" idx="2" hasCustomPrompt="1"/>
          </p:nvPr>
        </p:nvSpPr>
        <p:spPr>
          <a:xfrm>
            <a:off x="1060702" y="3162204"/>
            <a:ext cx="3580745" cy="2148968"/>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body text here …</a:t>
            </a:r>
          </a:p>
        </p:txBody>
      </p:sp>
      <p:sp>
        <p:nvSpPr>
          <p:cNvPr id="8" name="Picture Placeholder 2"/>
          <p:cNvSpPr>
            <a:spLocks noGrp="1"/>
          </p:cNvSpPr>
          <p:nvPr>
            <p:ph type="pic" idx="10" hasCustomPrompt="1"/>
          </p:nvPr>
        </p:nvSpPr>
        <p:spPr>
          <a:xfrm>
            <a:off x="8779871" y="1975462"/>
            <a:ext cx="2360451" cy="2360451"/>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FontTx/>
              <a:buNone/>
              <a:defRPr lang="en-US" sz="1600" i="1" cap="none" spc="0" baseline="0" dirty="0">
                <a:solidFill>
                  <a:schemeClr val="tx1"/>
                </a:solidFill>
              </a:defRPr>
            </a:lvl1pPr>
          </a:lstStyle>
          <a:p>
            <a:r>
              <a:rPr lang="da-DK" dirty="0"/>
              <a:t>Click icon  to Insert </a:t>
            </a:r>
            <a:r>
              <a:rPr lang="da-DK" dirty="0" err="1"/>
              <a:t>picture</a:t>
            </a:r>
            <a:endParaRPr lang="en-US" dirty="0"/>
          </a:p>
        </p:txBody>
      </p:sp>
      <p:sp>
        <p:nvSpPr>
          <p:cNvPr id="6" name="Text Placeholder 5"/>
          <p:cNvSpPr>
            <a:spLocks noGrp="1"/>
          </p:cNvSpPr>
          <p:nvPr>
            <p:ph type="body" sz="quarter" idx="11" hasCustomPrompt="1"/>
          </p:nvPr>
        </p:nvSpPr>
        <p:spPr>
          <a:xfrm>
            <a:off x="6100763" y="4472066"/>
            <a:ext cx="2360612" cy="214354"/>
          </a:xfrm>
        </p:spPr>
        <p:txBody>
          <a:bodyPr>
            <a:spAutoFit/>
          </a:bodyPr>
          <a:lstStyle>
            <a:lvl1pPr marL="0" indent="0" algn="ctr">
              <a:lnSpc>
                <a:spcPts val="1800"/>
              </a:lnSpc>
              <a:spcBef>
                <a:spcPts val="0"/>
              </a:spcBef>
              <a:buNone/>
              <a:defRPr sz="1400" i="1" baseline="0">
                <a:solidFill>
                  <a:schemeClr val="tx1">
                    <a:lumMod val="50000"/>
                    <a:lumOff val="50000"/>
                  </a:schemeClr>
                </a:solidFill>
              </a:defRPr>
            </a:lvl1pPr>
          </a:lstStyle>
          <a:p>
            <a:pPr lvl="0"/>
            <a:r>
              <a:rPr lang="da-DK" dirty="0"/>
              <a:t>Write image </a:t>
            </a:r>
            <a:r>
              <a:rPr lang="da-DK" dirty="0" err="1"/>
              <a:t>text</a:t>
            </a:r>
            <a:endParaRPr lang="en-US" dirty="0"/>
          </a:p>
        </p:txBody>
      </p:sp>
      <p:sp>
        <p:nvSpPr>
          <p:cNvPr id="17" name="Text Placeholder 5"/>
          <p:cNvSpPr>
            <a:spLocks noGrp="1"/>
          </p:cNvSpPr>
          <p:nvPr>
            <p:ph type="body" sz="quarter" idx="12" hasCustomPrompt="1"/>
          </p:nvPr>
        </p:nvSpPr>
        <p:spPr>
          <a:xfrm>
            <a:off x="8779710" y="4472066"/>
            <a:ext cx="2360612" cy="214354"/>
          </a:xfrm>
        </p:spPr>
        <p:txBody>
          <a:bodyPr>
            <a:spAutoFit/>
          </a:bodyPr>
          <a:lstStyle>
            <a:lvl1pPr marL="0" indent="0" algn="ctr">
              <a:lnSpc>
                <a:spcPts val="1800"/>
              </a:lnSpc>
              <a:spcBef>
                <a:spcPts val="0"/>
              </a:spcBef>
              <a:buNone/>
              <a:defRPr sz="1400" i="1" baseline="0">
                <a:solidFill>
                  <a:schemeClr val="tx1">
                    <a:lumMod val="50000"/>
                    <a:lumOff val="50000"/>
                  </a:schemeClr>
                </a:solidFill>
              </a:defRPr>
            </a:lvl1pPr>
          </a:lstStyle>
          <a:p>
            <a:pPr lvl="0"/>
            <a:r>
              <a:rPr lang="da-DK" dirty="0"/>
              <a:t>Write image </a:t>
            </a:r>
            <a:r>
              <a:rPr lang="da-DK" dirty="0" err="1"/>
              <a:t>text</a:t>
            </a:r>
            <a:endParaRPr lang="en-US" dirty="0"/>
          </a:p>
        </p:txBody>
      </p:sp>
    </p:spTree>
    <p:extLst>
      <p:ext uri="{BB962C8B-B14F-4D97-AF65-F5344CB8AC3E}">
        <p14:creationId xmlns:p14="http://schemas.microsoft.com/office/powerpoint/2010/main" val="400083197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24, 3 x imgs w.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8D0E42-2A9D-4520-9C99-2FDB0C990283}"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16" name="Picture Placeholder 15"/>
          <p:cNvSpPr>
            <a:spLocks noGrp="1"/>
          </p:cNvSpPr>
          <p:nvPr>
            <p:ph type="pic" sz="quarter" idx="13" hasCustomPrompt="1"/>
          </p:nvPr>
        </p:nvSpPr>
        <p:spPr>
          <a:xfrm>
            <a:off x="1560799" y="2266950"/>
            <a:ext cx="2880000" cy="288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17" name="Name, title, company"/>
          <p:cNvSpPr>
            <a:spLocks noGrp="1"/>
          </p:cNvSpPr>
          <p:nvPr>
            <p:ph type="body" sz="half" idx="14" hasCustomPrompt="1"/>
          </p:nvPr>
        </p:nvSpPr>
        <p:spPr>
          <a:xfrm>
            <a:off x="1560799" y="5269791"/>
            <a:ext cx="2880000" cy="3182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15" name="Picture Placeholder 15"/>
          <p:cNvSpPr>
            <a:spLocks noGrp="1"/>
          </p:cNvSpPr>
          <p:nvPr>
            <p:ph type="pic" sz="quarter" idx="15" hasCustomPrompt="1"/>
          </p:nvPr>
        </p:nvSpPr>
        <p:spPr>
          <a:xfrm>
            <a:off x="4710399" y="2266950"/>
            <a:ext cx="2880000" cy="288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18" name="Name, title, company"/>
          <p:cNvSpPr>
            <a:spLocks noGrp="1"/>
          </p:cNvSpPr>
          <p:nvPr>
            <p:ph type="body" sz="half" idx="16" hasCustomPrompt="1"/>
          </p:nvPr>
        </p:nvSpPr>
        <p:spPr>
          <a:xfrm>
            <a:off x="4710399" y="5269791"/>
            <a:ext cx="2880000" cy="3182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19" name="Picture Placeholder 15"/>
          <p:cNvSpPr>
            <a:spLocks noGrp="1"/>
          </p:cNvSpPr>
          <p:nvPr>
            <p:ph type="pic" sz="quarter" idx="17" hasCustomPrompt="1"/>
          </p:nvPr>
        </p:nvSpPr>
        <p:spPr>
          <a:xfrm>
            <a:off x="7859999" y="2266950"/>
            <a:ext cx="2880000" cy="288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20" name="Name, title, company"/>
          <p:cNvSpPr>
            <a:spLocks noGrp="1"/>
          </p:cNvSpPr>
          <p:nvPr>
            <p:ph type="body" sz="half" idx="18" hasCustomPrompt="1"/>
          </p:nvPr>
        </p:nvSpPr>
        <p:spPr>
          <a:xfrm>
            <a:off x="7859999" y="5269791"/>
            <a:ext cx="2880000" cy="3182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13"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4"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345594400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24, 4 x imgs w.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82B99E-71C1-4079-BC0D-30027AB6B314}"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16" name="Picture Placeholder 15"/>
          <p:cNvSpPr>
            <a:spLocks noGrp="1"/>
          </p:cNvSpPr>
          <p:nvPr>
            <p:ph type="pic" sz="quarter" idx="13" hasCustomPrompt="1"/>
          </p:nvPr>
        </p:nvSpPr>
        <p:spPr>
          <a:xfrm>
            <a:off x="1060450" y="2266950"/>
            <a:ext cx="2340000" cy="234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17" name="Name, title, company"/>
          <p:cNvSpPr>
            <a:spLocks noGrp="1"/>
          </p:cNvSpPr>
          <p:nvPr>
            <p:ph type="body" sz="half" idx="14" hasCustomPrompt="1"/>
          </p:nvPr>
        </p:nvSpPr>
        <p:spPr>
          <a:xfrm>
            <a:off x="1060450" y="4700665"/>
            <a:ext cx="2340000" cy="5185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22" name="Picture Placeholder 15"/>
          <p:cNvSpPr>
            <a:spLocks noGrp="1"/>
          </p:cNvSpPr>
          <p:nvPr>
            <p:ph type="pic" sz="quarter" idx="15" hasCustomPrompt="1"/>
          </p:nvPr>
        </p:nvSpPr>
        <p:spPr>
          <a:xfrm>
            <a:off x="3637600" y="2266950"/>
            <a:ext cx="2340000" cy="234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23" name="Name, title, company"/>
          <p:cNvSpPr>
            <a:spLocks noGrp="1"/>
          </p:cNvSpPr>
          <p:nvPr>
            <p:ph type="body" sz="half" idx="16" hasCustomPrompt="1"/>
          </p:nvPr>
        </p:nvSpPr>
        <p:spPr>
          <a:xfrm>
            <a:off x="3637600" y="4700665"/>
            <a:ext cx="2340000" cy="5185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24" name="Picture Placeholder 15"/>
          <p:cNvSpPr>
            <a:spLocks noGrp="1"/>
          </p:cNvSpPr>
          <p:nvPr>
            <p:ph type="pic" sz="quarter" idx="17" hasCustomPrompt="1"/>
          </p:nvPr>
        </p:nvSpPr>
        <p:spPr>
          <a:xfrm>
            <a:off x="6214750" y="2266950"/>
            <a:ext cx="2340000" cy="234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25" name="Name, title, company"/>
          <p:cNvSpPr>
            <a:spLocks noGrp="1"/>
          </p:cNvSpPr>
          <p:nvPr>
            <p:ph type="body" sz="half" idx="18" hasCustomPrompt="1"/>
          </p:nvPr>
        </p:nvSpPr>
        <p:spPr>
          <a:xfrm>
            <a:off x="6214750" y="4700665"/>
            <a:ext cx="2340000" cy="5185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26" name="Picture Placeholder 15"/>
          <p:cNvSpPr>
            <a:spLocks noGrp="1"/>
          </p:cNvSpPr>
          <p:nvPr>
            <p:ph type="pic" sz="quarter" idx="19" hasCustomPrompt="1"/>
          </p:nvPr>
        </p:nvSpPr>
        <p:spPr>
          <a:xfrm>
            <a:off x="8791901" y="2266950"/>
            <a:ext cx="2340000" cy="234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27" name="Name, title, company"/>
          <p:cNvSpPr>
            <a:spLocks noGrp="1"/>
          </p:cNvSpPr>
          <p:nvPr>
            <p:ph type="body" sz="half" idx="20" hasCustomPrompt="1"/>
          </p:nvPr>
        </p:nvSpPr>
        <p:spPr>
          <a:xfrm>
            <a:off x="8791901" y="4700665"/>
            <a:ext cx="2340000" cy="5185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15"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8"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36634549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x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487102"/>
            <a:ext cx="3255622" cy="2703512"/>
          </a:xfrm>
        </p:spPr>
        <p:txBody>
          <a:bodyPr tIns="0" rIns="0" bIns="0" anchor="b">
            <a:noAutofit/>
          </a:bodyPr>
          <a:lstStyle>
            <a:lvl1pPr>
              <a:lnSpc>
                <a:spcPts val="41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5" y="4366828"/>
            <a:ext cx="3255622" cy="1218426"/>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11" name="Picture Placeholder 10"/>
          <p:cNvSpPr>
            <a:spLocks noGrp="1"/>
          </p:cNvSpPr>
          <p:nvPr>
            <p:ph type="pic" sz="quarter" idx="13" hasCustomPrompt="1"/>
          </p:nvPr>
        </p:nvSpPr>
        <p:spPr>
          <a:xfrm rot="21291576">
            <a:off x="6451336" y="924887"/>
            <a:ext cx="3930728" cy="2622520"/>
          </a:xfrm>
          <a:solidFill>
            <a:srgbClr val="FFFFFF">
              <a:shade val="85000"/>
            </a:srgbClr>
          </a:solidFill>
          <a:ln w="184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extrusionH="63500" contourW="12700">
            <a:bevelT w="6350" h="12700"/>
            <a:extrusionClr>
              <a:schemeClr val="bg1"/>
            </a:extrusionClr>
            <a:contourClr>
              <a:schemeClr val="bg1">
                <a:lumMod val="95000"/>
              </a:schemeClr>
            </a:contourClr>
          </a:sp3d>
        </p:spPr>
        <p:txBody>
          <a:bodyPr bIns="720000" anchor="ctr" anchorCtr="0"/>
          <a:lstStyle>
            <a:lvl1pPr algn="ctr">
              <a:defRPr i="1">
                <a:solidFill>
                  <a:schemeClr val="tx1"/>
                </a:solidFill>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en-US" dirty="0"/>
          </a:p>
        </p:txBody>
      </p:sp>
      <p:sp>
        <p:nvSpPr>
          <p:cNvPr id="12" name="Picture Placeholder 10"/>
          <p:cNvSpPr>
            <a:spLocks noGrp="1"/>
          </p:cNvSpPr>
          <p:nvPr>
            <p:ph type="pic" sz="quarter" idx="14" hasCustomPrompt="1"/>
          </p:nvPr>
        </p:nvSpPr>
        <p:spPr>
          <a:xfrm rot="835771">
            <a:off x="7377410" y="3336196"/>
            <a:ext cx="3930728" cy="2622520"/>
          </a:xfrm>
          <a:solidFill>
            <a:srgbClr val="FFFFFF">
              <a:shade val="85000"/>
            </a:srgbClr>
          </a:solidFill>
          <a:ln w="184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extrusionH="63500" contourW="12700">
            <a:bevelT w="6350" h="12700"/>
            <a:extrusionClr>
              <a:schemeClr val="bg1"/>
            </a:extrusionClr>
            <a:contourClr>
              <a:schemeClr val="bg1">
                <a:lumMod val="95000"/>
              </a:schemeClr>
            </a:contourClr>
          </a:sp3d>
        </p:spPr>
        <p:txBody>
          <a:bodyPr bIns="720000" anchor="ctr" anchorCtr="0"/>
          <a:lstStyle>
            <a:lvl1pPr algn="ctr">
              <a:defRPr i="1">
                <a:solidFill>
                  <a:schemeClr val="tx1"/>
                </a:solidFill>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en-US" dirty="0"/>
          </a:p>
        </p:txBody>
      </p:sp>
    </p:spTree>
    <p:extLst>
      <p:ext uri="{BB962C8B-B14F-4D97-AF65-F5344CB8AC3E}">
        <p14:creationId xmlns:p14="http://schemas.microsoft.com/office/powerpoint/2010/main" val="255196709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ews arti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D42FB7F7-9E86-4DBA-A8C5-10A943A48C80}"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10" name="Picture Placeholder 9"/>
          <p:cNvSpPr>
            <a:spLocks noGrp="1"/>
          </p:cNvSpPr>
          <p:nvPr>
            <p:ph type="pic" sz="quarter" idx="13" hasCustomPrompt="1"/>
          </p:nvPr>
        </p:nvSpPr>
        <p:spPr>
          <a:xfrm rot="734579">
            <a:off x="7008956" y="1009375"/>
            <a:ext cx="3935776" cy="5070559"/>
          </a:xfrm>
          <a:solidFill>
            <a:schemeClr val="bg1">
              <a:lumMod val="95000"/>
            </a:schemeClr>
          </a:solidFill>
          <a:ln w="184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extrusionH="76200" contourW="12700">
            <a:bevelT w="6350" h="12700"/>
            <a:extrusionClr>
              <a:schemeClr val="bg1"/>
            </a:extrusionClr>
            <a:contourClr>
              <a:schemeClr val="bg1">
                <a:lumMod val="85000"/>
              </a:schemeClr>
            </a:contourClr>
          </a:sp3d>
        </p:spPr>
        <p:txBody>
          <a:bodyPr tIns="1080000"/>
          <a:lstStyle>
            <a:lvl1pPr algn="ctr">
              <a:defRPr i="1">
                <a:solidFill>
                  <a:schemeClr val="tx1"/>
                </a:solidFill>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en-US" dirty="0"/>
          </a:p>
        </p:txBody>
      </p:sp>
    </p:spTree>
    <p:extLst>
      <p:ext uri="{BB962C8B-B14F-4D97-AF65-F5344CB8AC3E}">
        <p14:creationId xmlns:p14="http://schemas.microsoft.com/office/powerpoint/2010/main" val="15300611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quote right side">
    <p:spTree>
      <p:nvGrpSpPr>
        <p:cNvPr id="1" name=""/>
        <p:cNvGrpSpPr/>
        <p:nvPr/>
      </p:nvGrpSpPr>
      <p:grpSpPr>
        <a:xfrm>
          <a:off x="0" y="0"/>
          <a:ext cx="0" cy="0"/>
          <a:chOff x="0" y="0"/>
          <a:chExt cx="0" cy="0"/>
        </a:xfrm>
      </p:grpSpPr>
      <p:sp>
        <p:nvSpPr>
          <p:cNvPr id="3" name="Picture"/>
          <p:cNvSpPr>
            <a:spLocks noGrp="1"/>
          </p:cNvSpPr>
          <p:nvPr>
            <p:ph type="pic" idx="1" hasCustomPrompt="1"/>
          </p:nvPr>
        </p:nvSpPr>
        <p:spPr>
          <a:xfrm>
            <a:off x="0" y="0"/>
            <a:ext cx="12192000" cy="6857999"/>
          </a:xfrm>
          <a:solidFill>
            <a:schemeClr val="bg1">
              <a:lumMod val="95000"/>
            </a:schemeClr>
          </a:solidFill>
        </p:spPr>
        <p:txBody>
          <a:bodyPr lIns="1080000" anchor="ctr" anchorCtr="0"/>
          <a:lstStyle>
            <a:lvl1pPr marL="0" indent="0" algn="l">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Important</a:t>
            </a:r>
            <a:r>
              <a:rPr lang="da-DK" dirty="0"/>
              <a:t>: </a:t>
            </a:r>
            <a:br>
              <a:rPr lang="da-DK" dirty="0"/>
            </a:br>
            <a:r>
              <a:rPr lang="en-US" dirty="0"/>
              <a:t>Click picture-icon </a:t>
            </a:r>
            <a:br>
              <a:rPr lang="en-US" dirty="0"/>
            </a:br>
            <a:r>
              <a:rPr lang="en-US" dirty="0"/>
              <a:t>in the middle, to </a:t>
            </a:r>
            <a:br>
              <a:rPr lang="en-US" dirty="0"/>
            </a:br>
            <a:r>
              <a:rPr lang="en-US" dirty="0"/>
              <a:t>add picture. If you don’t </a:t>
            </a:r>
            <a:br>
              <a:rPr lang="en-US" dirty="0"/>
            </a:br>
            <a:r>
              <a:rPr lang="en-US" dirty="0"/>
              <a:t>want a picture in the </a:t>
            </a:r>
            <a:br>
              <a:rPr lang="en-US" dirty="0"/>
            </a:br>
            <a:r>
              <a:rPr lang="en-US" dirty="0"/>
              <a:t>background – delete this box.</a:t>
            </a:r>
          </a:p>
        </p:txBody>
      </p:sp>
      <p:sp>
        <p:nvSpPr>
          <p:cNvPr id="4" name="Text Placeholder 3">
            <a:extLst>
              <a:ext uri="{FF2B5EF4-FFF2-40B4-BE49-F238E27FC236}">
                <a16:creationId xmlns:a16="http://schemas.microsoft.com/office/drawing/2014/main" id="{63DADB16-61C6-4514-B654-0CD0996F9493}"/>
              </a:ext>
            </a:extLst>
          </p:cNvPr>
          <p:cNvSpPr>
            <a:spLocks noGrp="1"/>
          </p:cNvSpPr>
          <p:nvPr>
            <p:ph type="body" sz="quarter" idx="16" hasCustomPrompt="1"/>
          </p:nvPr>
        </p:nvSpPr>
        <p:spPr>
          <a:xfrm>
            <a:off x="5026891" y="1047750"/>
            <a:ext cx="6104659" cy="2339710"/>
          </a:xfrm>
        </p:spPr>
        <p:txBody>
          <a:bodyPr anchor="b" anchorCtr="0"/>
          <a:lstStyle>
            <a:lvl1pPr algn="r">
              <a:lnSpc>
                <a:spcPts val="4400"/>
              </a:lnSpc>
              <a:spcBef>
                <a:spcPts val="0"/>
              </a:spcBef>
              <a:defRPr sz="3600">
                <a:solidFill>
                  <a:schemeClr val="tx1"/>
                </a:solidFill>
              </a:defRPr>
            </a:lvl1pPr>
            <a:lvl2pPr algn="r">
              <a:defRPr sz="3600"/>
            </a:lvl2pPr>
            <a:lvl3pPr algn="r">
              <a:defRPr sz="3600"/>
            </a:lvl3pPr>
            <a:lvl4pPr algn="r">
              <a:defRPr sz="3600"/>
            </a:lvl4pPr>
            <a:lvl5pPr algn="r">
              <a:defRPr sz="3600"/>
            </a:lvl5pPr>
          </a:lstStyle>
          <a:p>
            <a:pPr lvl="0"/>
            <a:r>
              <a:rPr lang="en-US" dirty="0"/>
              <a:t>“Insert quote. </a:t>
            </a:r>
            <a:br>
              <a:rPr lang="en-US" dirty="0"/>
            </a:br>
            <a:r>
              <a:rPr lang="en-US" dirty="0"/>
              <a:t>You can use bold to highlight the most important words, for faster understanding”</a:t>
            </a:r>
            <a:endParaRPr lang="da-DK" dirty="0"/>
          </a:p>
        </p:txBody>
      </p:sp>
      <p:sp>
        <p:nvSpPr>
          <p:cNvPr id="9" name="Text Placeholder 8">
            <a:extLst>
              <a:ext uri="{FF2B5EF4-FFF2-40B4-BE49-F238E27FC236}">
                <a16:creationId xmlns:a16="http://schemas.microsoft.com/office/drawing/2014/main" id="{5A921802-AAF2-4269-A35B-5D60B6B796D9}"/>
              </a:ext>
            </a:extLst>
          </p:cNvPr>
          <p:cNvSpPr>
            <a:spLocks noGrp="1"/>
          </p:cNvSpPr>
          <p:nvPr>
            <p:ph type="body" sz="quarter" idx="17" hasCustomPrompt="1"/>
          </p:nvPr>
        </p:nvSpPr>
        <p:spPr>
          <a:xfrm>
            <a:off x="5919788" y="3580217"/>
            <a:ext cx="5220000" cy="581025"/>
          </a:xfrm>
        </p:spPr>
        <p:txBody>
          <a:bodyPr anchor="t" anchorCtr="0"/>
          <a:lstStyle>
            <a:lvl1pPr algn="r">
              <a:defRPr sz="2800" i="1">
                <a:solidFill>
                  <a:schemeClr val="tx1">
                    <a:lumMod val="65000"/>
                    <a:lumOff val="35000"/>
                  </a:schemeClr>
                </a:solidFill>
              </a:defRPr>
            </a:lvl1pPr>
          </a:lstStyle>
          <a:p>
            <a:pPr lvl="0"/>
            <a:r>
              <a:rPr lang="en-US" dirty="0"/>
              <a:t>— Name of the quoted person</a:t>
            </a:r>
            <a:endParaRPr lang="da-DK" dirty="0"/>
          </a:p>
        </p:txBody>
      </p:sp>
    </p:spTree>
    <p:extLst>
      <p:ext uri="{BB962C8B-B14F-4D97-AF65-F5344CB8AC3E}">
        <p14:creationId xmlns:p14="http://schemas.microsoft.com/office/powerpoint/2010/main" val="1164381057"/>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quote left side">
    <p:spTree>
      <p:nvGrpSpPr>
        <p:cNvPr id="1" name=""/>
        <p:cNvGrpSpPr/>
        <p:nvPr/>
      </p:nvGrpSpPr>
      <p:grpSpPr>
        <a:xfrm>
          <a:off x="0" y="0"/>
          <a:ext cx="0" cy="0"/>
          <a:chOff x="0" y="0"/>
          <a:chExt cx="0" cy="0"/>
        </a:xfrm>
      </p:grpSpPr>
      <p:sp>
        <p:nvSpPr>
          <p:cNvPr id="3" name="Picture"/>
          <p:cNvSpPr>
            <a:spLocks noGrp="1"/>
          </p:cNvSpPr>
          <p:nvPr>
            <p:ph type="pic" idx="1" hasCustomPrompt="1"/>
          </p:nvPr>
        </p:nvSpPr>
        <p:spPr>
          <a:xfrm>
            <a:off x="0" y="0"/>
            <a:ext cx="12192000" cy="6857999"/>
          </a:xfrm>
          <a:solidFill>
            <a:schemeClr val="bg1">
              <a:lumMod val="95000"/>
            </a:schemeClr>
          </a:solidFill>
        </p:spPr>
        <p:txBody>
          <a:bodyPr lIns="1080000" rIns="1080000" anchor="ctr" anchorCtr="0"/>
          <a:lstStyle>
            <a:lvl1pPr marL="0" indent="0" algn="r">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Important</a:t>
            </a:r>
            <a:r>
              <a:rPr lang="da-DK" dirty="0"/>
              <a:t>: </a:t>
            </a:r>
            <a:br>
              <a:rPr lang="da-DK" dirty="0"/>
            </a:br>
            <a:r>
              <a:rPr lang="en-US" dirty="0"/>
              <a:t>Click picture-icon </a:t>
            </a:r>
            <a:br>
              <a:rPr lang="en-US" dirty="0"/>
            </a:br>
            <a:r>
              <a:rPr lang="en-US" dirty="0"/>
              <a:t>in the middle, to </a:t>
            </a:r>
            <a:br>
              <a:rPr lang="en-US" dirty="0"/>
            </a:br>
            <a:r>
              <a:rPr lang="en-US" dirty="0"/>
              <a:t>add picture. If you don’t </a:t>
            </a:r>
            <a:br>
              <a:rPr lang="en-US" dirty="0"/>
            </a:br>
            <a:r>
              <a:rPr lang="en-US" dirty="0"/>
              <a:t>want a picture in the </a:t>
            </a:r>
            <a:br>
              <a:rPr lang="en-US" dirty="0"/>
            </a:br>
            <a:r>
              <a:rPr lang="en-US" dirty="0"/>
              <a:t>background – delete this box.</a:t>
            </a:r>
          </a:p>
        </p:txBody>
      </p:sp>
      <p:sp>
        <p:nvSpPr>
          <p:cNvPr id="4" name="Text Placeholder 3">
            <a:extLst>
              <a:ext uri="{FF2B5EF4-FFF2-40B4-BE49-F238E27FC236}">
                <a16:creationId xmlns:a16="http://schemas.microsoft.com/office/drawing/2014/main" id="{63DADB16-61C6-4514-B654-0CD0996F9493}"/>
              </a:ext>
            </a:extLst>
          </p:cNvPr>
          <p:cNvSpPr>
            <a:spLocks noGrp="1"/>
          </p:cNvSpPr>
          <p:nvPr>
            <p:ph type="body" sz="quarter" idx="16" hasCustomPrompt="1"/>
          </p:nvPr>
        </p:nvSpPr>
        <p:spPr>
          <a:xfrm>
            <a:off x="1064292" y="1047750"/>
            <a:ext cx="6104659" cy="2339710"/>
          </a:xfrm>
        </p:spPr>
        <p:txBody>
          <a:bodyPr anchor="b" anchorCtr="0"/>
          <a:lstStyle>
            <a:lvl1pPr algn="l">
              <a:lnSpc>
                <a:spcPts val="4400"/>
              </a:lnSpc>
              <a:spcBef>
                <a:spcPts val="0"/>
              </a:spcBef>
              <a:defRPr sz="3600">
                <a:solidFill>
                  <a:schemeClr val="tx1"/>
                </a:solidFill>
              </a:defRPr>
            </a:lvl1pPr>
            <a:lvl2pPr algn="r">
              <a:defRPr sz="3600"/>
            </a:lvl2pPr>
            <a:lvl3pPr algn="r">
              <a:defRPr sz="3600"/>
            </a:lvl3pPr>
            <a:lvl4pPr algn="r">
              <a:defRPr sz="3600"/>
            </a:lvl4pPr>
            <a:lvl5pPr algn="r">
              <a:defRPr sz="3600"/>
            </a:lvl5pPr>
          </a:lstStyle>
          <a:p>
            <a:pPr lvl="0"/>
            <a:r>
              <a:rPr lang="en-US" dirty="0"/>
              <a:t>“Insert quote. </a:t>
            </a:r>
            <a:br>
              <a:rPr lang="en-US" dirty="0"/>
            </a:br>
            <a:r>
              <a:rPr lang="en-US" dirty="0"/>
              <a:t>You can use bold to highlight the most important words, for faster understanding”</a:t>
            </a:r>
            <a:endParaRPr lang="da-DK" dirty="0"/>
          </a:p>
        </p:txBody>
      </p:sp>
      <p:sp>
        <p:nvSpPr>
          <p:cNvPr id="9" name="Text Placeholder 8">
            <a:extLst>
              <a:ext uri="{FF2B5EF4-FFF2-40B4-BE49-F238E27FC236}">
                <a16:creationId xmlns:a16="http://schemas.microsoft.com/office/drawing/2014/main" id="{5A921802-AAF2-4269-A35B-5D60B6B796D9}"/>
              </a:ext>
            </a:extLst>
          </p:cNvPr>
          <p:cNvSpPr>
            <a:spLocks noGrp="1"/>
          </p:cNvSpPr>
          <p:nvPr>
            <p:ph type="body" sz="quarter" idx="17" hasCustomPrompt="1"/>
          </p:nvPr>
        </p:nvSpPr>
        <p:spPr>
          <a:xfrm>
            <a:off x="1064292" y="3580217"/>
            <a:ext cx="5220000" cy="581025"/>
          </a:xfrm>
        </p:spPr>
        <p:txBody>
          <a:bodyPr anchor="t" anchorCtr="0"/>
          <a:lstStyle>
            <a:lvl1pPr algn="l">
              <a:defRPr sz="2800" i="1">
                <a:solidFill>
                  <a:schemeClr val="tx1">
                    <a:lumMod val="65000"/>
                    <a:lumOff val="35000"/>
                  </a:schemeClr>
                </a:solidFill>
              </a:defRPr>
            </a:lvl1pPr>
          </a:lstStyle>
          <a:p>
            <a:pPr lvl="0"/>
            <a:r>
              <a:rPr lang="en-US" dirty="0"/>
              <a:t>— Name of the quoted person</a:t>
            </a:r>
            <a:endParaRPr lang="da-DK" dirty="0"/>
          </a:p>
        </p:txBody>
      </p:sp>
    </p:spTree>
    <p:extLst>
      <p:ext uri="{BB962C8B-B14F-4D97-AF65-F5344CB8AC3E}">
        <p14:creationId xmlns:p14="http://schemas.microsoft.com/office/powerpoint/2010/main" val="303539593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right side">
    <p:spTree>
      <p:nvGrpSpPr>
        <p:cNvPr id="1" name=""/>
        <p:cNvGrpSpPr/>
        <p:nvPr/>
      </p:nvGrpSpPr>
      <p:grpSpPr>
        <a:xfrm>
          <a:off x="0" y="0"/>
          <a:ext cx="0" cy="0"/>
          <a:chOff x="0" y="0"/>
          <a:chExt cx="0" cy="0"/>
        </a:xfrm>
      </p:grpSpPr>
      <p:sp>
        <p:nvSpPr>
          <p:cNvPr id="14" name="White transparent square (15%)"/>
          <p:cNvSpPr>
            <a:spLocks noGrp="1"/>
          </p:cNvSpPr>
          <p:nvPr>
            <p:ph type="body" sz="quarter" idx="15" hasCustomPrompt="1"/>
          </p:nvPr>
        </p:nvSpPr>
        <p:spPr>
          <a:xfrm>
            <a:off x="5920018" y="818999"/>
            <a:ext cx="5220000" cy="5220000"/>
          </a:xfrm>
          <a:solidFill>
            <a:srgbClr val="FFFFFF">
              <a:alpha val="85098"/>
            </a:srgbClr>
          </a:solidFill>
        </p:spPr>
        <p:txBody>
          <a:bodyPr lIns="540000" tIns="1080000" rIns="540000" bIns="1080000" anchor="ctr" anchorCtr="0"/>
          <a:lstStyle>
            <a:lvl1pPr marL="0" indent="0" algn="ctr">
              <a:buNone/>
              <a:defRPr i="1">
                <a:solidFill>
                  <a:schemeClr val="bg1"/>
                </a:solidFill>
              </a:defRPr>
            </a:lvl1pPr>
          </a:lstStyle>
          <a:p>
            <a:pPr lvl="0"/>
            <a:r>
              <a:rPr lang="da-DK" dirty="0"/>
              <a:t>.</a:t>
            </a:r>
            <a:endParaRPr lang="en-US" dirty="0"/>
          </a:p>
        </p:txBody>
      </p:sp>
      <p:sp>
        <p:nvSpPr>
          <p:cNvPr id="3" name="Picture"/>
          <p:cNvSpPr>
            <a:spLocks noGrp="1"/>
          </p:cNvSpPr>
          <p:nvPr>
            <p:ph type="pic" idx="1" hasCustomPrompt="1"/>
          </p:nvPr>
        </p:nvSpPr>
        <p:spPr>
          <a:xfrm>
            <a:off x="0" y="0"/>
            <a:ext cx="12192000" cy="6857999"/>
          </a:xfrm>
          <a:solidFill>
            <a:schemeClr val="bg1">
              <a:lumMod val="95000"/>
            </a:schemeClr>
          </a:solidFill>
        </p:spPr>
        <p:txBody>
          <a:bodyPr lIns="1080000" anchor="ctr" anchorCtr="0"/>
          <a:lstStyle>
            <a:lvl1pPr marL="0" indent="0" algn="l">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picture-icon in the</a:t>
            </a:r>
            <a:br>
              <a:rPr lang="en-US" dirty="0"/>
            </a:br>
            <a:r>
              <a:rPr lang="en-US" dirty="0"/>
              <a:t>middle, to add picture. </a:t>
            </a:r>
            <a:br>
              <a:rPr lang="en-US" dirty="0"/>
            </a:br>
            <a:r>
              <a:rPr lang="da-DK" dirty="0" err="1"/>
              <a:t>Important</a:t>
            </a:r>
            <a:r>
              <a:rPr lang="da-DK" dirty="0"/>
              <a:t>: </a:t>
            </a:r>
            <a:br>
              <a:rPr lang="en-US" dirty="0"/>
            </a:br>
            <a:r>
              <a:rPr lang="en-US" dirty="0"/>
              <a:t>Click “Send to back”, </a:t>
            </a:r>
            <a:br>
              <a:rPr lang="en-US" dirty="0"/>
            </a:br>
            <a:r>
              <a:rPr lang="en-US" dirty="0"/>
              <a:t>when done.</a:t>
            </a:r>
          </a:p>
        </p:txBody>
      </p:sp>
      <p:sp>
        <p:nvSpPr>
          <p:cNvPr id="11" name="Name, title, company"/>
          <p:cNvSpPr>
            <a:spLocks noGrp="1"/>
          </p:cNvSpPr>
          <p:nvPr>
            <p:ph type="body" sz="half" idx="13" hasCustomPrompt="1"/>
          </p:nvPr>
        </p:nvSpPr>
        <p:spPr>
          <a:xfrm>
            <a:off x="6455991" y="4737099"/>
            <a:ext cx="4147594" cy="463551"/>
          </a:xfrm>
        </p:spPr>
        <p:txBody>
          <a:bodyPr anchor="t" anchorCtr="0">
            <a:noAutofit/>
          </a:bodyPr>
          <a:lstStyle>
            <a:lvl1pPr marL="0" indent="0" algn="ctr">
              <a:lnSpc>
                <a:spcPts val="1800"/>
              </a:lnSpc>
              <a:spcBef>
                <a:spcPts val="0"/>
              </a:spcBef>
              <a:buNone/>
              <a:defRPr sz="140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First name Surname, Title </a:t>
            </a:r>
            <a:r>
              <a:rPr lang="en-US" dirty="0" err="1"/>
              <a:t>title</a:t>
            </a:r>
            <a:r>
              <a:rPr lang="en-US" dirty="0"/>
              <a:t>, Company </a:t>
            </a:r>
            <a:r>
              <a:rPr lang="en-US" dirty="0" err="1"/>
              <a:t>company</a:t>
            </a:r>
            <a:endParaRPr lang="en-US" dirty="0"/>
          </a:p>
        </p:txBody>
      </p:sp>
      <p:sp>
        <p:nvSpPr>
          <p:cNvPr id="13" name="Subject"/>
          <p:cNvSpPr>
            <a:spLocks noGrp="1"/>
          </p:cNvSpPr>
          <p:nvPr>
            <p:ph type="title" hasCustomPrompt="1"/>
          </p:nvPr>
        </p:nvSpPr>
        <p:spPr>
          <a:xfrm>
            <a:off x="6455991" y="1809751"/>
            <a:ext cx="4147594" cy="311154"/>
          </a:xfrm>
        </p:spPr>
        <p:txBody>
          <a:bodyPr tIns="0" rIns="0" bIns="0" anchor="b" anchorCtr="0">
            <a:noAutofit/>
          </a:bodyPr>
          <a:lstStyle>
            <a:lvl1pPr algn="ctr">
              <a:lnSpc>
                <a:spcPts val="3000"/>
              </a:lnSpc>
              <a:defRPr sz="2400" b="0" cap="all" spc="150" baseline="0"/>
            </a:lvl1pPr>
          </a:lstStyle>
          <a:p>
            <a:r>
              <a:rPr lang="en-US" dirty="0"/>
              <a:t>Subject</a:t>
            </a:r>
          </a:p>
        </p:txBody>
      </p:sp>
      <p:sp>
        <p:nvSpPr>
          <p:cNvPr id="5" name="Date Placeholder 4"/>
          <p:cNvSpPr>
            <a:spLocks noGrp="1"/>
          </p:cNvSpPr>
          <p:nvPr>
            <p:ph type="dt" sz="half" idx="10"/>
          </p:nvPr>
        </p:nvSpPr>
        <p:spPr/>
        <p:txBody>
          <a:bodyPr/>
          <a:lstStyle/>
          <a:p>
            <a:fld id="{7171B65F-E577-40AB-8F6D-06CCEA216D20}"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17" name="Quote"/>
          <p:cNvSpPr>
            <a:spLocks noGrp="1"/>
          </p:cNvSpPr>
          <p:nvPr>
            <p:ph type="body" sz="half" idx="2" hasCustomPrompt="1"/>
          </p:nvPr>
        </p:nvSpPr>
        <p:spPr>
          <a:xfrm>
            <a:off x="6455991" y="2233276"/>
            <a:ext cx="4147594" cy="2391452"/>
          </a:xfrm>
        </p:spPr>
        <p:txBody>
          <a:bodyPr anchor="ctr" anchorCtr="0">
            <a:noAutofit/>
          </a:bodyPr>
          <a:lstStyle>
            <a:lvl1pPr marL="0" indent="0" algn="ctr">
              <a:lnSpc>
                <a:spcPts val="3000"/>
              </a:lnSpc>
              <a:spcBef>
                <a:spcPts val="1000"/>
              </a:spcBef>
              <a:buNone/>
              <a:defRPr sz="1800" i="1">
                <a:solidFill>
                  <a:srgbClr val="5757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quote here …</a:t>
            </a:r>
          </a:p>
        </p:txBody>
      </p:sp>
    </p:spTree>
    <p:extLst>
      <p:ext uri="{BB962C8B-B14F-4D97-AF65-F5344CB8AC3E}">
        <p14:creationId xmlns:p14="http://schemas.microsoft.com/office/powerpoint/2010/main" val="226870057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left side">
    <p:spTree>
      <p:nvGrpSpPr>
        <p:cNvPr id="1" name=""/>
        <p:cNvGrpSpPr/>
        <p:nvPr/>
      </p:nvGrpSpPr>
      <p:grpSpPr>
        <a:xfrm>
          <a:off x="0" y="0"/>
          <a:ext cx="0" cy="0"/>
          <a:chOff x="0" y="0"/>
          <a:chExt cx="0" cy="0"/>
        </a:xfrm>
      </p:grpSpPr>
      <p:sp>
        <p:nvSpPr>
          <p:cNvPr id="14" name="White transparent square (15%)"/>
          <p:cNvSpPr>
            <a:spLocks noGrp="1"/>
          </p:cNvSpPr>
          <p:nvPr>
            <p:ph type="body" sz="quarter" idx="15" hasCustomPrompt="1"/>
          </p:nvPr>
        </p:nvSpPr>
        <p:spPr>
          <a:xfrm>
            <a:off x="1055918" y="818999"/>
            <a:ext cx="5220000" cy="5220000"/>
          </a:xfrm>
          <a:solidFill>
            <a:srgbClr val="FFFFFF">
              <a:alpha val="85098"/>
            </a:srgbClr>
          </a:solidFill>
        </p:spPr>
        <p:txBody>
          <a:bodyPr lIns="540000" tIns="1080000" rIns="540000" bIns="1080000" anchor="ctr" anchorCtr="0"/>
          <a:lstStyle>
            <a:lvl1pPr marL="0" indent="0" algn="ctr">
              <a:buNone/>
              <a:defRPr i="1">
                <a:solidFill>
                  <a:schemeClr val="bg1"/>
                </a:solidFill>
              </a:defRPr>
            </a:lvl1pPr>
          </a:lstStyle>
          <a:p>
            <a:pPr lvl="0"/>
            <a:r>
              <a:rPr lang="da-DK" dirty="0"/>
              <a:t>.</a:t>
            </a:r>
            <a:endParaRPr lang="en-US" dirty="0"/>
          </a:p>
        </p:txBody>
      </p:sp>
      <p:sp>
        <p:nvSpPr>
          <p:cNvPr id="3" name="Picture"/>
          <p:cNvSpPr>
            <a:spLocks noGrp="1"/>
          </p:cNvSpPr>
          <p:nvPr>
            <p:ph type="pic" idx="1" hasCustomPrompt="1"/>
          </p:nvPr>
        </p:nvSpPr>
        <p:spPr>
          <a:xfrm>
            <a:off x="0" y="0"/>
            <a:ext cx="12192000" cy="6857999"/>
          </a:xfrm>
          <a:solidFill>
            <a:schemeClr val="bg1">
              <a:lumMod val="95000"/>
            </a:schemeClr>
          </a:solidFill>
        </p:spPr>
        <p:txBody>
          <a:bodyPr lIns="1080000" tIns="0" rIns="1080000" anchor="ctr" anchorCtr="0"/>
          <a:lstStyle>
            <a:lvl1pPr marL="0" indent="0" algn="r">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picture-icon in the</a:t>
            </a:r>
            <a:br>
              <a:rPr lang="en-US" dirty="0"/>
            </a:br>
            <a:r>
              <a:rPr lang="en-US" dirty="0"/>
              <a:t>middle, to add picture. </a:t>
            </a:r>
            <a:br>
              <a:rPr lang="en-US" dirty="0"/>
            </a:br>
            <a:r>
              <a:rPr lang="da-DK" dirty="0" err="1"/>
              <a:t>Important</a:t>
            </a:r>
            <a:r>
              <a:rPr lang="da-DK" dirty="0"/>
              <a:t>: </a:t>
            </a:r>
            <a:br>
              <a:rPr lang="en-US" dirty="0"/>
            </a:br>
            <a:r>
              <a:rPr lang="en-US" dirty="0"/>
              <a:t>Click “Send to back”, </a:t>
            </a:r>
            <a:br>
              <a:rPr lang="en-US" dirty="0"/>
            </a:br>
            <a:r>
              <a:rPr lang="en-US" dirty="0"/>
              <a:t>when done.</a:t>
            </a:r>
          </a:p>
        </p:txBody>
      </p:sp>
      <p:sp>
        <p:nvSpPr>
          <p:cNvPr id="11" name="Name, title, company"/>
          <p:cNvSpPr>
            <a:spLocks noGrp="1"/>
          </p:cNvSpPr>
          <p:nvPr>
            <p:ph type="body" sz="half" idx="13" hasCustomPrompt="1"/>
          </p:nvPr>
        </p:nvSpPr>
        <p:spPr>
          <a:xfrm>
            <a:off x="1591891" y="4737099"/>
            <a:ext cx="4147594" cy="463551"/>
          </a:xfrm>
        </p:spPr>
        <p:txBody>
          <a:bodyPr anchor="t" anchorCtr="0">
            <a:noAutofit/>
          </a:bodyPr>
          <a:lstStyle>
            <a:lvl1pPr marL="0" indent="0" algn="ctr">
              <a:lnSpc>
                <a:spcPts val="1800"/>
              </a:lnSpc>
              <a:spcBef>
                <a:spcPts val="0"/>
              </a:spcBef>
              <a:buNone/>
              <a:defRPr sz="140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First name Surname, Title </a:t>
            </a:r>
            <a:r>
              <a:rPr lang="en-US" dirty="0" err="1"/>
              <a:t>title</a:t>
            </a:r>
            <a:r>
              <a:rPr lang="en-US" dirty="0"/>
              <a:t>, Company </a:t>
            </a:r>
            <a:r>
              <a:rPr lang="en-US" dirty="0" err="1"/>
              <a:t>company</a:t>
            </a:r>
            <a:endParaRPr lang="en-US" dirty="0"/>
          </a:p>
        </p:txBody>
      </p:sp>
      <p:sp>
        <p:nvSpPr>
          <p:cNvPr id="13" name="Subject"/>
          <p:cNvSpPr>
            <a:spLocks noGrp="1"/>
          </p:cNvSpPr>
          <p:nvPr>
            <p:ph type="title" hasCustomPrompt="1"/>
          </p:nvPr>
        </p:nvSpPr>
        <p:spPr>
          <a:xfrm>
            <a:off x="1591891" y="1809751"/>
            <a:ext cx="4147594" cy="311154"/>
          </a:xfrm>
        </p:spPr>
        <p:txBody>
          <a:bodyPr tIns="0" rIns="0" bIns="0" anchor="b" anchorCtr="0">
            <a:noAutofit/>
          </a:bodyPr>
          <a:lstStyle>
            <a:lvl1pPr algn="ctr">
              <a:lnSpc>
                <a:spcPts val="3000"/>
              </a:lnSpc>
              <a:defRPr sz="2400" b="0" cap="all" spc="150" baseline="0"/>
            </a:lvl1pPr>
          </a:lstStyle>
          <a:p>
            <a:r>
              <a:rPr lang="en-US" dirty="0"/>
              <a:t>Subject</a:t>
            </a:r>
          </a:p>
        </p:txBody>
      </p:sp>
      <p:sp>
        <p:nvSpPr>
          <p:cNvPr id="5" name="Date Placeholder 4"/>
          <p:cNvSpPr>
            <a:spLocks noGrp="1"/>
          </p:cNvSpPr>
          <p:nvPr>
            <p:ph type="dt" sz="half" idx="10"/>
          </p:nvPr>
        </p:nvSpPr>
        <p:spPr/>
        <p:txBody>
          <a:bodyPr/>
          <a:lstStyle/>
          <a:p>
            <a:fld id="{D037DE11-8E45-439D-8ECB-64935E576A9F}"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17" name="Quote"/>
          <p:cNvSpPr>
            <a:spLocks noGrp="1"/>
          </p:cNvSpPr>
          <p:nvPr>
            <p:ph type="body" sz="half" idx="2" hasCustomPrompt="1"/>
          </p:nvPr>
        </p:nvSpPr>
        <p:spPr>
          <a:xfrm>
            <a:off x="1591891" y="2233276"/>
            <a:ext cx="4147594" cy="2391452"/>
          </a:xfrm>
        </p:spPr>
        <p:txBody>
          <a:bodyPr anchor="ctr" anchorCtr="0">
            <a:noAutofit/>
          </a:bodyPr>
          <a:lstStyle>
            <a:lvl1pPr marL="0" indent="0" algn="ctr">
              <a:lnSpc>
                <a:spcPts val="3000"/>
              </a:lnSpc>
              <a:spcBef>
                <a:spcPts val="1000"/>
              </a:spcBef>
              <a:buNone/>
              <a:defRPr sz="1800" i="1">
                <a:solidFill>
                  <a:srgbClr val="5757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quote here …</a:t>
            </a:r>
          </a:p>
        </p:txBody>
      </p:sp>
      <p:sp>
        <p:nvSpPr>
          <p:cNvPr id="10" name="Ennova logo"/>
          <p:cNvSpPr/>
          <p:nvPr userDrawn="1"/>
        </p:nvSpPr>
        <p:spPr>
          <a:xfrm>
            <a:off x="10207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248066668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ee presentation only first nam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3666000" y="818999"/>
            <a:ext cx="4860000" cy="4860000"/>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4151338" y="2786310"/>
            <a:ext cx="3889325" cy="311154"/>
          </a:xfrm>
        </p:spPr>
        <p:txBody>
          <a:bodyPr tIns="0" rIns="0" bIns="0" anchor="b" anchorCtr="0">
            <a:noAutofit/>
          </a:bodyPr>
          <a:lstStyle>
            <a:lvl1pPr algn="ctr">
              <a:lnSpc>
                <a:spcPts val="3000"/>
              </a:lnSpc>
              <a:defRPr sz="2400" b="0" cap="all" spc="150" baseline="0"/>
            </a:lvl1pPr>
          </a:lstStyle>
          <a:p>
            <a:r>
              <a:rPr lang="en-US" dirty="0"/>
              <a:t>First Name</a:t>
            </a:r>
          </a:p>
        </p:txBody>
      </p:sp>
      <p:sp>
        <p:nvSpPr>
          <p:cNvPr id="5" name="Date Placeholder 4"/>
          <p:cNvSpPr>
            <a:spLocks noGrp="1"/>
          </p:cNvSpPr>
          <p:nvPr>
            <p:ph type="dt" sz="half" idx="10"/>
          </p:nvPr>
        </p:nvSpPr>
        <p:spPr/>
        <p:txBody>
          <a:bodyPr/>
          <a:lstStyle/>
          <a:p>
            <a:fld id="{926419E6-3F07-4BF2-836C-6A1F622F81D0}"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17" name="Quote"/>
          <p:cNvSpPr>
            <a:spLocks noGrp="1"/>
          </p:cNvSpPr>
          <p:nvPr>
            <p:ph type="body" sz="half" idx="2" hasCustomPrompt="1"/>
          </p:nvPr>
        </p:nvSpPr>
        <p:spPr>
          <a:xfrm>
            <a:off x="4151338" y="3128907"/>
            <a:ext cx="3889325" cy="1845429"/>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Write title and short CV here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Picture Placeholder 7"/>
          <p:cNvSpPr>
            <a:spLocks noGrp="1"/>
          </p:cNvSpPr>
          <p:nvPr>
            <p:ph type="pic" sz="quarter" idx="15" hasCustomPrompt="1"/>
          </p:nvPr>
        </p:nvSpPr>
        <p:spPr>
          <a:xfrm>
            <a:off x="5430000"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Tree>
    <p:extLst>
      <p:ext uri="{BB962C8B-B14F-4D97-AF65-F5344CB8AC3E}">
        <p14:creationId xmlns:p14="http://schemas.microsoft.com/office/powerpoint/2010/main" val="3700475764"/>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Phone screen 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CEE205D4-3F7C-494F-9372-105ABFB1AD5D}"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8" name="Rectangle 7"/>
          <p:cNvSpPr/>
          <p:nvPr userDrawn="1"/>
        </p:nvSpPr>
        <p:spPr>
          <a:xfrm>
            <a:off x="5334000" y="0"/>
            <a:ext cx="685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9144" y="1259985"/>
            <a:ext cx="2692628" cy="4740096"/>
          </a:xfrm>
          <a:prstGeom prst="rect">
            <a:avLst/>
          </a:prstGeom>
        </p:spPr>
      </p:pic>
      <p:sp>
        <p:nvSpPr>
          <p:cNvPr id="12" name="Picture Placeholder 11"/>
          <p:cNvSpPr>
            <a:spLocks noGrp="1"/>
          </p:cNvSpPr>
          <p:nvPr>
            <p:ph type="pic" sz="quarter" idx="13" hasCustomPrompt="1"/>
          </p:nvPr>
        </p:nvSpPr>
        <p:spPr>
          <a:xfrm>
            <a:off x="7821118" y="1795072"/>
            <a:ext cx="1831134" cy="3253178"/>
          </a:xfrm>
          <a:solidFill>
            <a:schemeClr val="bg1">
              <a:lumMod val="95000"/>
            </a:schemeClr>
          </a:solidFill>
          <a:effectLst>
            <a:innerShdw blurRad="50800">
              <a:prstClr val="black">
                <a:alpha val="46000"/>
              </a:prstClr>
            </a:innerShdw>
          </a:effectLst>
        </p:spPr>
        <p:txBody>
          <a:bodyPr tIns="252000" anchor="t" anchorCtr="0"/>
          <a:lstStyle>
            <a:lvl1pPr algn="ctr">
              <a:defRPr i="1">
                <a:solidFill>
                  <a:schemeClr val="tx1"/>
                </a:solidFill>
              </a:defRPr>
            </a:lvl1pPr>
          </a:lstStyle>
          <a:p>
            <a:r>
              <a:rPr lang="da-DK" dirty="0" err="1"/>
              <a:t>Click</a:t>
            </a:r>
            <a:r>
              <a:rPr lang="da-DK" dirty="0"/>
              <a:t> to </a:t>
            </a:r>
            <a:r>
              <a:rPr lang="da-DK" dirty="0" err="1"/>
              <a:t>insert</a:t>
            </a:r>
            <a:r>
              <a:rPr lang="da-DK" dirty="0"/>
              <a:t> screenshot from smartphone </a:t>
            </a:r>
            <a:endParaRPr lang="en-US" dirty="0"/>
          </a:p>
        </p:txBody>
      </p:sp>
    </p:spTree>
    <p:extLst>
      <p:ext uri="{BB962C8B-B14F-4D97-AF65-F5344CB8AC3E}">
        <p14:creationId xmlns:p14="http://schemas.microsoft.com/office/powerpoint/2010/main" val="1965135184"/>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x iPhones with screen sho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74F00088-EC73-4E3B-8672-289A1B6FF8CF}"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8" name="Rectangle 7"/>
          <p:cNvSpPr/>
          <p:nvPr userDrawn="1"/>
        </p:nvSpPr>
        <p:spPr>
          <a:xfrm>
            <a:off x="5334000" y="0"/>
            <a:ext cx="685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3408" y="1259985"/>
            <a:ext cx="2692628" cy="4740096"/>
          </a:xfrm>
          <a:prstGeom prst="rect">
            <a:avLst/>
          </a:prstGeom>
        </p:spPr>
      </p:pic>
      <p:sp>
        <p:nvSpPr>
          <p:cNvPr id="12" name="Picture Placeholder 11"/>
          <p:cNvSpPr>
            <a:spLocks noGrp="1"/>
          </p:cNvSpPr>
          <p:nvPr>
            <p:ph type="pic" sz="quarter" idx="13" hasCustomPrompt="1"/>
          </p:nvPr>
        </p:nvSpPr>
        <p:spPr>
          <a:xfrm>
            <a:off x="6675382" y="1795072"/>
            <a:ext cx="1831134" cy="3253178"/>
          </a:xfrm>
          <a:solidFill>
            <a:schemeClr val="bg1">
              <a:lumMod val="95000"/>
            </a:schemeClr>
          </a:solidFill>
          <a:effectLst>
            <a:innerShdw blurRad="50800">
              <a:prstClr val="black">
                <a:alpha val="46000"/>
              </a:prstClr>
            </a:innerShdw>
          </a:effectLst>
        </p:spPr>
        <p:txBody>
          <a:bodyPr tIns="252000" anchor="t" anchorCtr="0"/>
          <a:lstStyle>
            <a:lvl1pPr algn="ctr">
              <a:defRPr i="1">
                <a:solidFill>
                  <a:schemeClr val="tx1"/>
                </a:solidFill>
              </a:defRPr>
            </a:lvl1pPr>
          </a:lstStyle>
          <a:p>
            <a:r>
              <a:rPr lang="da-DK" dirty="0" err="1"/>
              <a:t>Click</a:t>
            </a:r>
            <a:r>
              <a:rPr lang="da-DK" dirty="0"/>
              <a:t> to </a:t>
            </a:r>
            <a:r>
              <a:rPr lang="da-DK" dirty="0" err="1"/>
              <a:t>insert</a:t>
            </a:r>
            <a:r>
              <a:rPr lang="da-DK" dirty="0"/>
              <a:t> screenshot from smartphone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1440" y="1259985"/>
            <a:ext cx="2692628" cy="4740096"/>
          </a:xfrm>
          <a:prstGeom prst="rect">
            <a:avLst/>
          </a:prstGeom>
        </p:spPr>
      </p:pic>
      <p:sp>
        <p:nvSpPr>
          <p:cNvPr id="16" name="Picture Placeholder 11"/>
          <p:cNvSpPr>
            <a:spLocks noGrp="1"/>
          </p:cNvSpPr>
          <p:nvPr>
            <p:ph type="pic" sz="quarter" idx="14" hasCustomPrompt="1"/>
          </p:nvPr>
        </p:nvSpPr>
        <p:spPr>
          <a:xfrm>
            <a:off x="8973414" y="1795072"/>
            <a:ext cx="1831134" cy="3253178"/>
          </a:xfrm>
          <a:solidFill>
            <a:schemeClr val="bg1">
              <a:lumMod val="95000"/>
            </a:schemeClr>
          </a:solidFill>
          <a:effectLst>
            <a:innerShdw blurRad="50800">
              <a:prstClr val="black">
                <a:alpha val="46000"/>
              </a:prstClr>
            </a:innerShdw>
          </a:effectLst>
        </p:spPr>
        <p:txBody>
          <a:bodyPr tIns="252000" anchor="t" anchorCtr="0"/>
          <a:lstStyle>
            <a:lvl1pPr algn="ctr">
              <a:defRPr i="1">
                <a:solidFill>
                  <a:schemeClr val="tx1"/>
                </a:solidFill>
              </a:defRPr>
            </a:lvl1pPr>
          </a:lstStyle>
          <a:p>
            <a:r>
              <a:rPr lang="da-DK" dirty="0" err="1"/>
              <a:t>Click</a:t>
            </a:r>
            <a:r>
              <a:rPr lang="da-DK" dirty="0"/>
              <a:t> to </a:t>
            </a:r>
            <a:r>
              <a:rPr lang="da-DK" dirty="0" err="1"/>
              <a:t>insert</a:t>
            </a:r>
            <a:r>
              <a:rPr lang="da-DK" dirty="0"/>
              <a:t> screenshot from smartphone</a:t>
            </a:r>
            <a:endParaRPr lang="en-US" dirty="0"/>
          </a:p>
        </p:txBody>
      </p:sp>
    </p:spTree>
    <p:extLst>
      <p:ext uri="{BB962C8B-B14F-4D97-AF65-F5344CB8AC3E}">
        <p14:creationId xmlns:p14="http://schemas.microsoft.com/office/powerpoint/2010/main" val="394236478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Pad screen 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A29093F8-1162-4633-897D-BD641AE92956}"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14" name="Rectangle 13"/>
          <p:cNvSpPr/>
          <p:nvPr userDrawn="1"/>
        </p:nvSpPr>
        <p:spPr>
          <a:xfrm>
            <a:off x="5334000" y="0"/>
            <a:ext cx="685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5576" y="1525405"/>
            <a:ext cx="6279764" cy="4215814"/>
          </a:xfrm>
          <a:prstGeom prst="rect">
            <a:avLst/>
          </a:prstGeom>
        </p:spPr>
      </p:pic>
      <p:sp>
        <p:nvSpPr>
          <p:cNvPr id="19" name="Picture Placeholder 18"/>
          <p:cNvSpPr>
            <a:spLocks noGrp="1"/>
          </p:cNvSpPr>
          <p:nvPr>
            <p:ph type="pic" sz="quarter" idx="14" hasCustomPrompt="1"/>
          </p:nvPr>
        </p:nvSpPr>
        <p:spPr>
          <a:xfrm>
            <a:off x="6628957" y="1780475"/>
            <a:ext cx="4392561" cy="3297443"/>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spTree>
    <p:extLst>
      <p:ext uri="{BB962C8B-B14F-4D97-AF65-F5344CB8AC3E}">
        <p14:creationId xmlns:p14="http://schemas.microsoft.com/office/powerpoint/2010/main" val="217280459"/>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ptop screen 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E8FCAF64-096A-469F-929A-B41BC214B2E4}"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10" name="Rectangle 9"/>
          <p:cNvSpPr/>
          <p:nvPr userDrawn="1"/>
        </p:nvSpPr>
        <p:spPr>
          <a:xfrm>
            <a:off x="5334000" y="0"/>
            <a:ext cx="685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5576" y="1736823"/>
            <a:ext cx="6279764" cy="3792977"/>
          </a:xfrm>
          <a:prstGeom prst="rect">
            <a:avLst/>
          </a:prstGeom>
        </p:spPr>
      </p:pic>
      <p:sp>
        <p:nvSpPr>
          <p:cNvPr id="8" name="Picture Placeholder 7"/>
          <p:cNvSpPr>
            <a:spLocks noGrp="1"/>
          </p:cNvSpPr>
          <p:nvPr>
            <p:ph type="pic" sz="quarter" idx="15" hasCustomPrompt="1"/>
          </p:nvPr>
        </p:nvSpPr>
        <p:spPr>
          <a:xfrm>
            <a:off x="6684963" y="1965960"/>
            <a:ext cx="4113212" cy="2567940"/>
          </a:xfrm>
          <a:solidFill>
            <a:schemeClr val="bg1">
              <a:lumMod val="95000"/>
            </a:schemeClr>
          </a:solidFill>
          <a:effectLst>
            <a:innerShdw blurRad="50800">
              <a:prstClr val="black">
                <a:alpha val="46000"/>
              </a:prstClr>
            </a:innerShdw>
          </a:effectLst>
        </p:spPr>
        <p:txBody>
          <a:bodyPr vert="horz" lIns="0" tIns="324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a:t>
            </a:r>
            <a:r>
              <a:rPr lang="da-DK" dirty="0" err="1"/>
              <a:t>laptop</a:t>
            </a:r>
            <a:endParaRPr lang="en-US" dirty="0"/>
          </a:p>
        </p:txBody>
      </p:sp>
    </p:spTree>
    <p:extLst>
      <p:ext uri="{BB962C8B-B14F-4D97-AF65-F5344CB8AC3E}">
        <p14:creationId xmlns:p14="http://schemas.microsoft.com/office/powerpoint/2010/main" val="240561351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laptop screen">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rot="5400000">
            <a:off x="11325408" y="1254099"/>
            <a:ext cx="1121388" cy="365125"/>
          </a:xfrm>
        </p:spPr>
        <p:txBody>
          <a:bodyPr/>
          <a:lstStyle/>
          <a:p>
            <a:fld id="{440DD344-D23D-4284-B0C8-C4342A757713}" type="datetime1">
              <a:rPr lang="en-US" smtClean="0"/>
              <a:t>5/24/2022</a:t>
            </a:fld>
            <a:endParaRPr lang="en-US"/>
          </a:p>
        </p:txBody>
      </p:sp>
      <p:sp>
        <p:nvSpPr>
          <p:cNvPr id="5" name="Footer Placeholder 4"/>
          <p:cNvSpPr>
            <a:spLocks noGrp="1"/>
          </p:cNvSpPr>
          <p:nvPr>
            <p:ph type="ftr" sz="quarter" idx="11"/>
          </p:nvPr>
        </p:nvSpPr>
        <p:spPr>
          <a:xfrm rot="5400000">
            <a:off x="9823997" y="3876891"/>
            <a:ext cx="4124195" cy="365125"/>
          </a:xfrm>
        </p:spPr>
        <p:txBody>
          <a:bodyPr/>
          <a:lstStyle/>
          <a:p>
            <a:r>
              <a:rPr lang="en-US"/>
              <a:t>Ennova | Organizer user guide</a:t>
            </a:r>
          </a:p>
        </p:txBody>
      </p:sp>
      <p:sp>
        <p:nvSpPr>
          <p:cNvPr id="6" name="Slide Number Placeholder 5"/>
          <p:cNvSpPr>
            <a:spLocks noGrp="1"/>
          </p:cNvSpPr>
          <p:nvPr>
            <p:ph type="sldNum" sz="quarter" idx="12"/>
          </p:nvPr>
        </p:nvSpPr>
        <p:spPr>
          <a:xfrm rot="5400000">
            <a:off x="11684460" y="6140626"/>
            <a:ext cx="403275" cy="365125"/>
          </a:xfrm>
        </p:spPr>
        <p:txBody>
          <a:bodyPr/>
          <a:lstStyle/>
          <a:p>
            <a:fld id="{1796BFC4-BD81-42DC-AAF0-40B34283BA04}" type="slidenum">
              <a:rPr lang="en-US" smtClean="0"/>
              <a:t>‹nr.›</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3335" y="1271016"/>
            <a:ext cx="8632466" cy="5214008"/>
          </a:xfrm>
          <a:prstGeom prst="rect">
            <a:avLst/>
          </a:prstGeom>
        </p:spPr>
      </p:pic>
      <p:sp>
        <p:nvSpPr>
          <p:cNvPr id="8" name="Picture Placeholder 7"/>
          <p:cNvSpPr>
            <a:spLocks noGrp="1"/>
          </p:cNvSpPr>
          <p:nvPr>
            <p:ph type="pic" sz="quarter" idx="15" hasCustomPrompt="1"/>
          </p:nvPr>
        </p:nvSpPr>
        <p:spPr>
          <a:xfrm>
            <a:off x="4943960" y="1592452"/>
            <a:ext cx="5645258" cy="3521990"/>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a:t>
            </a:r>
            <a:r>
              <a:rPr lang="da-DK" dirty="0" err="1"/>
              <a:t>laptop</a:t>
            </a:r>
            <a:endParaRPr lang="en-US" dirty="0"/>
          </a:p>
        </p:txBody>
      </p:sp>
      <p:sp>
        <p:nvSpPr>
          <p:cNvPr id="9" name="Title 1"/>
          <p:cNvSpPr>
            <a:spLocks noGrp="1"/>
          </p:cNvSpPr>
          <p:nvPr>
            <p:ph type="title" hasCustomPrompt="1"/>
          </p:nvPr>
        </p:nvSpPr>
        <p:spPr>
          <a:xfrm>
            <a:off x="1060703" y="1271016"/>
            <a:ext cx="2523746" cy="2366465"/>
          </a:xfrm>
        </p:spPr>
        <p:txBody>
          <a:bodyPr anchor="b">
            <a:noAutofit/>
          </a:bodyPr>
          <a:lstStyle>
            <a:lvl1pPr>
              <a:lnSpc>
                <a:spcPts val="4400"/>
              </a:lnSpc>
              <a:defRPr sz="3600" cap="all" spc="200" baseline="0"/>
            </a:lvl1pPr>
          </a:lstStyle>
          <a:p>
            <a:r>
              <a:rPr lang="en-US" dirty="0"/>
              <a:t>WRITE HEADING HERE</a:t>
            </a:r>
          </a:p>
        </p:txBody>
      </p:sp>
      <p:sp>
        <p:nvSpPr>
          <p:cNvPr id="10" name="Text Placeholder 3"/>
          <p:cNvSpPr>
            <a:spLocks noGrp="1"/>
          </p:cNvSpPr>
          <p:nvPr>
            <p:ph type="body" sz="half" idx="2" hasCustomPrompt="1"/>
          </p:nvPr>
        </p:nvSpPr>
        <p:spPr>
          <a:xfrm>
            <a:off x="1060703" y="3749286"/>
            <a:ext cx="2523746" cy="1846842"/>
          </a:xfrm>
        </p:spPr>
        <p:txBody>
          <a:bodyPr>
            <a:noAutofit/>
          </a:bodyPr>
          <a:lstStyle>
            <a:lvl1pPr marL="0" indent="0">
              <a:lnSpc>
                <a:spcPts val="3000"/>
              </a:lnSpc>
              <a:spcBef>
                <a:spcPts val="1000"/>
              </a:spcBef>
              <a:buNone/>
              <a:defRPr sz="1800">
                <a:solidFill>
                  <a:srgbClr val="8888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body text here …</a:t>
            </a:r>
          </a:p>
        </p:txBody>
      </p:sp>
    </p:spTree>
    <p:extLst>
      <p:ext uri="{BB962C8B-B14F-4D97-AF65-F5344CB8AC3E}">
        <p14:creationId xmlns:p14="http://schemas.microsoft.com/office/powerpoint/2010/main" val="3004863103"/>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ouble laptop screen">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rot="5400000">
            <a:off x="11325408" y="1254099"/>
            <a:ext cx="1121388" cy="365125"/>
          </a:xfrm>
        </p:spPr>
        <p:txBody>
          <a:bodyPr/>
          <a:lstStyle/>
          <a:p>
            <a:fld id="{5AE3E967-4741-4F3C-879B-6A2DB0A25865}" type="datetime1">
              <a:rPr lang="en-US" smtClean="0"/>
              <a:t>5/24/2022</a:t>
            </a:fld>
            <a:endParaRPr lang="en-US"/>
          </a:p>
        </p:txBody>
      </p:sp>
      <p:sp>
        <p:nvSpPr>
          <p:cNvPr id="5" name="Footer Placeholder 4"/>
          <p:cNvSpPr>
            <a:spLocks noGrp="1"/>
          </p:cNvSpPr>
          <p:nvPr>
            <p:ph type="ftr" sz="quarter" idx="11"/>
          </p:nvPr>
        </p:nvSpPr>
        <p:spPr>
          <a:xfrm rot="5400000">
            <a:off x="9823997" y="3876891"/>
            <a:ext cx="4124195" cy="365125"/>
          </a:xfrm>
        </p:spPr>
        <p:txBody>
          <a:bodyPr/>
          <a:lstStyle/>
          <a:p>
            <a:r>
              <a:rPr lang="en-US"/>
              <a:t>Ennova | Organizer user guide</a:t>
            </a:r>
          </a:p>
        </p:txBody>
      </p:sp>
      <p:sp>
        <p:nvSpPr>
          <p:cNvPr id="6" name="Slide Number Placeholder 5"/>
          <p:cNvSpPr>
            <a:spLocks noGrp="1"/>
          </p:cNvSpPr>
          <p:nvPr>
            <p:ph type="sldNum" sz="quarter" idx="12"/>
          </p:nvPr>
        </p:nvSpPr>
        <p:spPr>
          <a:xfrm rot="5400000">
            <a:off x="11684460" y="6140626"/>
            <a:ext cx="403275" cy="365125"/>
          </a:xfrm>
        </p:spPr>
        <p:txBody>
          <a:bodyPr/>
          <a:lstStyle/>
          <a:p>
            <a:fld id="{1796BFC4-BD81-42DC-AAF0-40B34283BA04}" type="slidenum">
              <a:rPr lang="en-US" smtClean="0"/>
              <a:t>‹nr.›</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9092" y="508251"/>
            <a:ext cx="5743220" cy="3468904"/>
          </a:xfrm>
          <a:prstGeom prst="rect">
            <a:avLst/>
          </a:prstGeom>
        </p:spPr>
      </p:pic>
      <p:sp>
        <p:nvSpPr>
          <p:cNvPr id="8" name="Picture Placeholder 7"/>
          <p:cNvSpPr>
            <a:spLocks noGrp="1"/>
          </p:cNvSpPr>
          <p:nvPr>
            <p:ph type="pic" sz="quarter" idx="15" hasCustomPrompt="1"/>
          </p:nvPr>
        </p:nvSpPr>
        <p:spPr>
          <a:xfrm>
            <a:off x="5406518" y="724002"/>
            <a:ext cx="3760457" cy="2343197"/>
          </a:xfrm>
          <a:solidFill>
            <a:schemeClr val="bg1">
              <a:lumMod val="95000"/>
            </a:schemeClr>
          </a:solidFill>
          <a:effectLst>
            <a:innerShdw blurRad="50800">
              <a:prstClr val="black">
                <a:alpha val="46000"/>
              </a:prstClr>
            </a:innerShdw>
          </a:effectLst>
        </p:spPr>
        <p:txBody>
          <a:bodyPr vert="horz" lIns="0" tIns="252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a:t>
            </a:r>
            <a:r>
              <a:rPr lang="da-DK" dirty="0" err="1"/>
              <a:t>laptop</a:t>
            </a:r>
            <a:endParaRPr lang="en-US" dirty="0"/>
          </a:p>
        </p:txBody>
      </p:sp>
      <p:sp>
        <p:nvSpPr>
          <p:cNvPr id="9" name="Title 1"/>
          <p:cNvSpPr>
            <a:spLocks noGrp="1"/>
          </p:cNvSpPr>
          <p:nvPr>
            <p:ph type="title" hasCustomPrompt="1"/>
          </p:nvPr>
        </p:nvSpPr>
        <p:spPr>
          <a:xfrm>
            <a:off x="1060703" y="1271016"/>
            <a:ext cx="2523746" cy="2366465"/>
          </a:xfrm>
        </p:spPr>
        <p:txBody>
          <a:bodyPr anchor="b">
            <a:noAutofit/>
          </a:bodyPr>
          <a:lstStyle>
            <a:lvl1pPr>
              <a:lnSpc>
                <a:spcPts val="4400"/>
              </a:lnSpc>
              <a:defRPr sz="3600" cap="all" spc="200" baseline="0"/>
            </a:lvl1pPr>
          </a:lstStyle>
          <a:p>
            <a:r>
              <a:rPr lang="en-US" dirty="0"/>
              <a:t>WRITE HEADING HERE</a:t>
            </a:r>
          </a:p>
        </p:txBody>
      </p:sp>
      <p:sp>
        <p:nvSpPr>
          <p:cNvPr id="10" name="Text Placeholder 3"/>
          <p:cNvSpPr>
            <a:spLocks noGrp="1"/>
          </p:cNvSpPr>
          <p:nvPr>
            <p:ph type="body" sz="half" idx="2" hasCustomPrompt="1"/>
          </p:nvPr>
        </p:nvSpPr>
        <p:spPr>
          <a:xfrm>
            <a:off x="1060703"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body text here …</a:t>
            </a:r>
          </a:p>
        </p:txBody>
      </p:sp>
      <p:pic>
        <p:nvPicPr>
          <p:cNvPr id="12" name="Picture 11">
            <a:extLst>
              <a:ext uri="{FF2B5EF4-FFF2-40B4-BE49-F238E27FC236}">
                <a16:creationId xmlns:a16="http://schemas.microsoft.com/office/drawing/2014/main" id="{72BF3AD8-1D9A-4BCA-AB6F-29E6B6C968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6825" y="3126193"/>
            <a:ext cx="5743220" cy="3468904"/>
          </a:xfrm>
          <a:prstGeom prst="rect">
            <a:avLst/>
          </a:prstGeom>
        </p:spPr>
      </p:pic>
      <p:sp>
        <p:nvSpPr>
          <p:cNvPr id="13" name="Picture Placeholder 7">
            <a:extLst>
              <a:ext uri="{FF2B5EF4-FFF2-40B4-BE49-F238E27FC236}">
                <a16:creationId xmlns:a16="http://schemas.microsoft.com/office/drawing/2014/main" id="{6CAA3616-6C49-47F0-9E0C-55009A017BB8}"/>
              </a:ext>
            </a:extLst>
          </p:cNvPr>
          <p:cNvSpPr>
            <a:spLocks noGrp="1"/>
          </p:cNvSpPr>
          <p:nvPr>
            <p:ph type="pic" sz="quarter" idx="16" hasCustomPrompt="1"/>
          </p:nvPr>
        </p:nvSpPr>
        <p:spPr>
          <a:xfrm>
            <a:off x="7224251" y="3341944"/>
            <a:ext cx="3757739" cy="2343197"/>
          </a:xfrm>
          <a:solidFill>
            <a:schemeClr val="bg1">
              <a:lumMod val="95000"/>
            </a:schemeClr>
          </a:solidFill>
          <a:effectLst>
            <a:innerShdw blurRad="50800">
              <a:prstClr val="black">
                <a:alpha val="46000"/>
              </a:prstClr>
            </a:innerShdw>
          </a:effectLst>
        </p:spPr>
        <p:txBody>
          <a:bodyPr vert="horz" lIns="0" tIns="252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a:t>
            </a:r>
            <a:r>
              <a:rPr lang="da-DK" dirty="0" err="1"/>
              <a:t>laptop</a:t>
            </a:r>
            <a:endParaRPr lang="en-US" dirty="0"/>
          </a:p>
        </p:txBody>
      </p:sp>
    </p:spTree>
    <p:extLst>
      <p:ext uri="{BB962C8B-B14F-4D97-AF65-F5344CB8AC3E}">
        <p14:creationId xmlns:p14="http://schemas.microsoft.com/office/powerpoint/2010/main" val="215450980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Pad with not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CD6CD22-18A3-4A7C-937B-02C76C499BDE}"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8462" y="1242437"/>
            <a:ext cx="7193487" cy="4829226"/>
          </a:xfrm>
          <a:prstGeom prst="rect">
            <a:avLst/>
          </a:prstGeom>
        </p:spPr>
      </p:pic>
      <p:sp>
        <p:nvSpPr>
          <p:cNvPr id="19" name="Picture Placeholder 18"/>
          <p:cNvSpPr>
            <a:spLocks noGrp="1"/>
          </p:cNvSpPr>
          <p:nvPr>
            <p:ph type="pic" sz="quarter" idx="14" hasCustomPrompt="1"/>
          </p:nvPr>
        </p:nvSpPr>
        <p:spPr>
          <a:xfrm>
            <a:off x="3665554" y="1529862"/>
            <a:ext cx="5031692" cy="3777019"/>
          </a:xfrm>
          <a:solidFill>
            <a:schemeClr val="bg1">
              <a:lumMod val="95000"/>
            </a:schemeClr>
          </a:solidFill>
          <a:effectLst>
            <a:innerShdw blurRad="50800">
              <a:prstClr val="black">
                <a:alpha val="46000"/>
              </a:prstClr>
            </a:innerShdw>
          </a:effectLst>
        </p:spPr>
        <p:txBody>
          <a:bodyPr vert="horz" lIns="0" tIns="756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sp>
        <p:nvSpPr>
          <p:cNvPr id="20" name="Text Placeholder 13"/>
          <p:cNvSpPr>
            <a:spLocks noGrp="1"/>
          </p:cNvSpPr>
          <p:nvPr>
            <p:ph type="body" sz="quarter" idx="20" hasCustomPrompt="1"/>
          </p:nvPr>
        </p:nvSpPr>
        <p:spPr>
          <a:xfrm>
            <a:off x="1063705" y="2781327"/>
            <a:ext cx="1730611" cy="266543"/>
          </a:xfrm>
        </p:spPr>
        <p:txBody>
          <a:bodyPr/>
          <a:lstStyle>
            <a:lvl1pPr marL="0" indent="0" algn="r">
              <a:lnSpc>
                <a:spcPts val="2300"/>
              </a:lnSpc>
              <a:spcBef>
                <a:spcPts val="0"/>
              </a:spcBef>
              <a:buFontTx/>
              <a:buNone/>
              <a:defRPr>
                <a:solidFill>
                  <a:schemeClr val="tx1"/>
                </a:solidFill>
              </a:defRPr>
            </a:lvl1pPr>
          </a:lstStyle>
          <a:p>
            <a:pPr lvl="0"/>
            <a:r>
              <a:rPr lang="da-DK" dirty="0" err="1"/>
              <a:t>Some</a:t>
            </a:r>
            <a:r>
              <a:rPr lang="da-DK" dirty="0"/>
              <a:t> </a:t>
            </a:r>
            <a:r>
              <a:rPr lang="da-DK" dirty="0" err="1"/>
              <a:t>headline</a:t>
            </a:r>
            <a:endParaRPr lang="en-US" dirty="0"/>
          </a:p>
        </p:txBody>
      </p:sp>
      <p:sp>
        <p:nvSpPr>
          <p:cNvPr id="21" name="Text Placeholder 13"/>
          <p:cNvSpPr>
            <a:spLocks noGrp="1"/>
          </p:cNvSpPr>
          <p:nvPr>
            <p:ph type="body" sz="quarter" idx="21" hasCustomPrompt="1"/>
          </p:nvPr>
        </p:nvSpPr>
        <p:spPr>
          <a:xfrm>
            <a:off x="1063705" y="3090674"/>
            <a:ext cx="1730611" cy="356785"/>
          </a:xfrm>
        </p:spPr>
        <p:txBody>
          <a:bodyPr/>
          <a:lstStyle>
            <a:lvl1pPr marL="0" indent="0" algn="r">
              <a:lnSpc>
                <a:spcPts val="1800"/>
              </a:lnSpc>
              <a:spcBef>
                <a:spcPts val="200"/>
              </a:spcBef>
              <a:buFontTx/>
              <a:buNone/>
              <a:defRPr sz="1400" i="1" baseline="0">
                <a:solidFill>
                  <a:schemeClr val="tx1">
                    <a:lumMod val="50000"/>
                    <a:lumOff val="50000"/>
                  </a:schemeClr>
                </a:solidFill>
              </a:defRPr>
            </a:lvl1pPr>
          </a:lstStyle>
          <a:p>
            <a:pPr lvl="0"/>
            <a:r>
              <a:rPr lang="da-DK" dirty="0"/>
              <a:t>Write </a:t>
            </a:r>
            <a:r>
              <a:rPr lang="da-DK" dirty="0" err="1"/>
              <a:t>comment</a:t>
            </a:r>
            <a:r>
              <a:rPr lang="da-DK" dirty="0"/>
              <a:t> </a:t>
            </a:r>
            <a:r>
              <a:rPr lang="da-DK" dirty="0" err="1"/>
              <a:t>here</a:t>
            </a:r>
            <a:endParaRPr lang="en-US" dirty="0"/>
          </a:p>
        </p:txBody>
      </p:sp>
      <p:sp>
        <p:nvSpPr>
          <p:cNvPr id="26" name="Text Placeholder 13"/>
          <p:cNvSpPr>
            <a:spLocks noGrp="1"/>
          </p:cNvSpPr>
          <p:nvPr>
            <p:ph type="body" sz="quarter" idx="23" hasCustomPrompt="1"/>
          </p:nvPr>
        </p:nvSpPr>
        <p:spPr>
          <a:xfrm>
            <a:off x="9405702" y="3712919"/>
            <a:ext cx="1730611" cy="266543"/>
          </a:xfrm>
        </p:spPr>
        <p:txBody>
          <a:bodyPr/>
          <a:lstStyle>
            <a:lvl1pPr marL="0" indent="0" algn="l">
              <a:lnSpc>
                <a:spcPts val="2300"/>
              </a:lnSpc>
              <a:spcBef>
                <a:spcPts val="0"/>
              </a:spcBef>
              <a:buFontTx/>
              <a:buNone/>
              <a:defRPr>
                <a:solidFill>
                  <a:schemeClr val="tx1"/>
                </a:solidFill>
              </a:defRPr>
            </a:lvl1pPr>
          </a:lstStyle>
          <a:p>
            <a:pPr lvl="0"/>
            <a:r>
              <a:rPr lang="da-DK" dirty="0" err="1"/>
              <a:t>Some</a:t>
            </a:r>
            <a:r>
              <a:rPr lang="da-DK" dirty="0"/>
              <a:t> </a:t>
            </a:r>
            <a:r>
              <a:rPr lang="da-DK" dirty="0" err="1"/>
              <a:t>headline</a:t>
            </a:r>
            <a:endParaRPr lang="en-US" dirty="0"/>
          </a:p>
        </p:txBody>
      </p:sp>
      <p:sp>
        <p:nvSpPr>
          <p:cNvPr id="27" name="Text Placeholder 13"/>
          <p:cNvSpPr>
            <a:spLocks noGrp="1"/>
          </p:cNvSpPr>
          <p:nvPr>
            <p:ph type="body" sz="quarter" idx="24" hasCustomPrompt="1"/>
          </p:nvPr>
        </p:nvSpPr>
        <p:spPr>
          <a:xfrm>
            <a:off x="9405702" y="4022266"/>
            <a:ext cx="1730611" cy="356785"/>
          </a:xfrm>
        </p:spPr>
        <p:txBody>
          <a:bodyPr/>
          <a:lstStyle>
            <a:lvl1pPr marL="0" indent="0" algn="l">
              <a:lnSpc>
                <a:spcPts val="1800"/>
              </a:lnSpc>
              <a:spcBef>
                <a:spcPts val="200"/>
              </a:spcBef>
              <a:buFontTx/>
              <a:buNone/>
              <a:defRPr sz="1400" i="1" baseline="0">
                <a:solidFill>
                  <a:schemeClr val="tx1">
                    <a:lumMod val="50000"/>
                    <a:lumOff val="50000"/>
                  </a:schemeClr>
                </a:solidFill>
              </a:defRPr>
            </a:lvl1pPr>
          </a:lstStyle>
          <a:p>
            <a:pPr lvl="0"/>
            <a:r>
              <a:rPr lang="da-DK" dirty="0"/>
              <a:t>Write </a:t>
            </a:r>
            <a:r>
              <a:rPr lang="da-DK" dirty="0" err="1"/>
              <a:t>comment</a:t>
            </a:r>
            <a:r>
              <a:rPr lang="da-DK" dirty="0"/>
              <a:t> </a:t>
            </a:r>
            <a:r>
              <a:rPr lang="da-DK" dirty="0" err="1"/>
              <a:t>here</a:t>
            </a:r>
            <a:endParaRPr lang="en-US" dirty="0"/>
          </a:p>
        </p:txBody>
      </p:sp>
    </p:spTree>
    <p:extLst>
      <p:ext uri="{BB962C8B-B14F-4D97-AF65-F5344CB8AC3E}">
        <p14:creationId xmlns:p14="http://schemas.microsoft.com/office/powerpoint/2010/main" val="103715286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x iP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621" y="1939586"/>
            <a:ext cx="6065378" cy="4071890"/>
          </a:xfrm>
          <a:prstGeom prst="rect">
            <a:avLst/>
          </a:prstGeom>
        </p:spPr>
      </p:pic>
      <p:sp>
        <p:nvSpPr>
          <p:cNvPr id="19" name="Picture Placeholder 18"/>
          <p:cNvSpPr>
            <a:spLocks noGrp="1"/>
          </p:cNvSpPr>
          <p:nvPr>
            <p:ph type="pic" sz="quarter" idx="14" hasCustomPrompt="1"/>
          </p:nvPr>
        </p:nvSpPr>
        <p:spPr>
          <a:xfrm>
            <a:off x="3987800" y="2187576"/>
            <a:ext cx="4238625" cy="3175000"/>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7982" y="1939586"/>
            <a:ext cx="6065378" cy="4071890"/>
          </a:xfrm>
          <a:prstGeom prst="rect">
            <a:avLst/>
          </a:prstGeom>
        </p:spPr>
      </p:pic>
      <p:sp>
        <p:nvSpPr>
          <p:cNvPr id="16" name="Picture Placeholder 18"/>
          <p:cNvSpPr>
            <a:spLocks noGrp="1"/>
          </p:cNvSpPr>
          <p:nvPr>
            <p:ph type="pic" sz="quarter" idx="15" hasCustomPrompt="1"/>
          </p:nvPr>
        </p:nvSpPr>
        <p:spPr>
          <a:xfrm>
            <a:off x="-1505803" y="2187576"/>
            <a:ext cx="4238625" cy="3175000"/>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604" y="1939586"/>
            <a:ext cx="6065378" cy="4071890"/>
          </a:xfrm>
          <a:prstGeom prst="rect">
            <a:avLst/>
          </a:prstGeom>
        </p:spPr>
      </p:pic>
      <p:sp>
        <p:nvSpPr>
          <p:cNvPr id="18" name="Picture Placeholder 18"/>
          <p:cNvSpPr>
            <a:spLocks noGrp="1"/>
          </p:cNvSpPr>
          <p:nvPr>
            <p:ph type="pic" sz="quarter" idx="16" hasCustomPrompt="1"/>
          </p:nvPr>
        </p:nvSpPr>
        <p:spPr>
          <a:xfrm>
            <a:off x="9491783" y="2187576"/>
            <a:ext cx="4238625" cy="3175000"/>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sp>
        <p:nvSpPr>
          <p:cNvPr id="20"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21"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739954154"/>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24 paper backgr. right">
    <p:spTree>
      <p:nvGrpSpPr>
        <p:cNvPr id="1" name=""/>
        <p:cNvGrpSpPr/>
        <p:nvPr/>
      </p:nvGrpSpPr>
      <p:grpSpPr>
        <a:xfrm>
          <a:off x="0" y="0"/>
          <a:ext cx="0" cy="0"/>
          <a:chOff x="0" y="0"/>
          <a:chExt cx="0" cy="0"/>
        </a:xfrm>
      </p:grpSpPr>
      <p:sp>
        <p:nvSpPr>
          <p:cNvPr id="8" name="Rectangle 7"/>
          <p:cNvSpPr/>
          <p:nvPr userDrawn="1"/>
        </p:nvSpPr>
        <p:spPr>
          <a:xfrm>
            <a:off x="5334000" y="0"/>
            <a:ext cx="685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2675" y="333375"/>
            <a:ext cx="5200650" cy="6191250"/>
          </a:xfrm>
          <a:prstGeom prst="rect">
            <a:avLst/>
          </a:prstGeom>
        </p:spPr>
      </p:pic>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 </a:t>
            </a:r>
            <a:br>
              <a:rPr lang="en-US" dirty="0"/>
            </a:br>
            <a:r>
              <a:rPr lang="en-US" dirty="0"/>
              <a:t>Look in our PowerPoint design guidelines on our intranet, to se examples of how to use the slides: “https://ennovadk.sharepoint.com/Pages/CVI.aspx”</a:t>
            </a:r>
          </a:p>
        </p:txBody>
      </p:sp>
    </p:spTree>
    <p:extLst>
      <p:ext uri="{BB962C8B-B14F-4D97-AF65-F5344CB8AC3E}">
        <p14:creationId xmlns:p14="http://schemas.microsoft.com/office/powerpoint/2010/main" val="3509563405"/>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24 paper backgr.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7598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7" name="Text Placeholder 2"/>
          <p:cNvSpPr>
            <a:spLocks noGrp="1"/>
          </p:cNvSpPr>
          <p:nvPr>
            <p:ph type="body" idx="1" hasCustomPrompt="1"/>
          </p:nvPr>
        </p:nvSpPr>
        <p:spPr>
          <a:xfrm>
            <a:off x="787598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 name="Rectangle 3"/>
          <p:cNvSpPr/>
          <p:nvPr userDrawn="1"/>
        </p:nvSpPr>
        <p:spPr>
          <a:xfrm>
            <a:off x="0" y="0"/>
            <a:ext cx="6858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75" y="333375"/>
            <a:ext cx="5200650" cy="6191250"/>
          </a:xfrm>
          <a:prstGeom prst="rect">
            <a:avLst/>
          </a:prstGeom>
        </p:spPr>
      </p:pic>
    </p:spTree>
    <p:extLst>
      <p:ext uri="{BB962C8B-B14F-4D97-AF65-F5344CB8AC3E}">
        <p14:creationId xmlns:p14="http://schemas.microsoft.com/office/powerpoint/2010/main" val="209290391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loyee presentation">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3666000" y="818999"/>
            <a:ext cx="4860000" cy="4860000"/>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4151338" y="2715768"/>
            <a:ext cx="3889325" cy="605600"/>
          </a:xfrm>
        </p:spPr>
        <p:txBody>
          <a:bodyPr tIns="0" rIns="0" bIns="0" anchor="b" anchorCtr="0">
            <a:noAutofit/>
          </a:bodyPr>
          <a:lstStyle>
            <a:lvl1pPr algn="ctr">
              <a:lnSpc>
                <a:spcPts val="2400"/>
              </a:lnSpc>
              <a:defRPr sz="2000" b="0" cap="all" spc="50" baseline="0"/>
            </a:lvl1pPr>
          </a:lstStyle>
          <a:p>
            <a:r>
              <a:rPr lang="en-US" dirty="0"/>
              <a:t>First Name middle name one more middle name last name</a:t>
            </a:r>
          </a:p>
        </p:txBody>
      </p:sp>
      <p:sp>
        <p:nvSpPr>
          <p:cNvPr id="5" name="Date Placeholder 4"/>
          <p:cNvSpPr>
            <a:spLocks noGrp="1"/>
          </p:cNvSpPr>
          <p:nvPr>
            <p:ph type="dt" sz="half" idx="10"/>
          </p:nvPr>
        </p:nvSpPr>
        <p:spPr/>
        <p:txBody>
          <a:bodyPr/>
          <a:lstStyle/>
          <a:p>
            <a:fld id="{C03E1DB1-73D2-4411-95DE-19F258DBF29E}"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17" name="Quote"/>
          <p:cNvSpPr>
            <a:spLocks noGrp="1"/>
          </p:cNvSpPr>
          <p:nvPr>
            <p:ph type="body" sz="half" idx="2" hasCustomPrompt="1"/>
          </p:nvPr>
        </p:nvSpPr>
        <p:spPr>
          <a:xfrm>
            <a:off x="4151338" y="3394520"/>
            <a:ext cx="3889325" cy="1598104"/>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Write title and short CV here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Picture Placeholder 7"/>
          <p:cNvSpPr>
            <a:spLocks noGrp="1"/>
          </p:cNvSpPr>
          <p:nvPr>
            <p:ph type="pic" sz="quarter" idx="15" hasCustomPrompt="1"/>
          </p:nvPr>
        </p:nvSpPr>
        <p:spPr>
          <a:xfrm>
            <a:off x="5430000"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Tree>
    <p:extLst>
      <p:ext uri="{BB962C8B-B14F-4D97-AF65-F5344CB8AC3E}">
        <p14:creationId xmlns:p14="http://schemas.microsoft.com/office/powerpoint/2010/main" val="176974940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24, 4 x text boxes">
    <p:spTree>
      <p:nvGrpSpPr>
        <p:cNvPr id="1" name=""/>
        <p:cNvGrpSpPr/>
        <p:nvPr/>
      </p:nvGrpSpPr>
      <p:grpSpPr>
        <a:xfrm>
          <a:off x="0" y="0"/>
          <a:ext cx="0" cy="0"/>
          <a:chOff x="0" y="0"/>
          <a:chExt cx="0" cy="0"/>
        </a:xfrm>
      </p:grpSpPr>
      <p:sp>
        <p:nvSpPr>
          <p:cNvPr id="15" name="Text Placeholder 7"/>
          <p:cNvSpPr>
            <a:spLocks noGrp="1"/>
          </p:cNvSpPr>
          <p:nvPr>
            <p:ph type="body" sz="quarter" idx="20" hasCustomPrompt="1"/>
          </p:nvPr>
        </p:nvSpPr>
        <p:spPr>
          <a:xfrm>
            <a:off x="3637600" y="2266950"/>
            <a:ext cx="2340000" cy="2340000"/>
          </a:xfrm>
          <a:solidFill>
            <a:schemeClr val="accent1"/>
          </a:solidFill>
        </p:spPr>
        <p:txBody>
          <a:bodyPr lIns="288000" tIns="288000" rIns="576000" bIns="288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8" name="Text Placeholder 7"/>
          <p:cNvSpPr>
            <a:spLocks noGrp="1"/>
          </p:cNvSpPr>
          <p:nvPr>
            <p:ph type="body" sz="quarter" idx="21" hasCustomPrompt="1"/>
          </p:nvPr>
        </p:nvSpPr>
        <p:spPr>
          <a:xfrm>
            <a:off x="6214750" y="2266950"/>
            <a:ext cx="2340000" cy="2340000"/>
          </a:xfrm>
          <a:solidFill>
            <a:schemeClr val="accent1"/>
          </a:solidFill>
        </p:spPr>
        <p:txBody>
          <a:bodyPr lIns="288000" tIns="288000" rIns="576000" bIns="288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9" name="Text Placeholder 7"/>
          <p:cNvSpPr>
            <a:spLocks noGrp="1"/>
          </p:cNvSpPr>
          <p:nvPr>
            <p:ph type="body" sz="quarter" idx="22" hasCustomPrompt="1"/>
          </p:nvPr>
        </p:nvSpPr>
        <p:spPr>
          <a:xfrm>
            <a:off x="1060450" y="2266950"/>
            <a:ext cx="2340000" cy="2340000"/>
          </a:xfrm>
          <a:solidFill>
            <a:schemeClr val="accent1"/>
          </a:solidFill>
        </p:spPr>
        <p:txBody>
          <a:bodyPr lIns="288000" tIns="288000" rIns="576000" bIns="288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20" name="Text Placeholder 7"/>
          <p:cNvSpPr>
            <a:spLocks noGrp="1"/>
          </p:cNvSpPr>
          <p:nvPr>
            <p:ph type="body" sz="quarter" idx="23" hasCustomPrompt="1"/>
          </p:nvPr>
        </p:nvSpPr>
        <p:spPr>
          <a:xfrm>
            <a:off x="8791901" y="2266950"/>
            <a:ext cx="2340000" cy="2340000"/>
          </a:xfrm>
          <a:solidFill>
            <a:schemeClr val="accent1"/>
          </a:solidFill>
        </p:spPr>
        <p:txBody>
          <a:bodyPr lIns="288000" tIns="288000" rIns="576000" bIns="288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 name="Date Placeholder 3"/>
          <p:cNvSpPr>
            <a:spLocks noGrp="1"/>
          </p:cNvSpPr>
          <p:nvPr>
            <p:ph type="dt" sz="half" idx="10"/>
          </p:nvPr>
        </p:nvSpPr>
        <p:spPr/>
        <p:txBody>
          <a:bodyPr/>
          <a:lstStyle/>
          <a:p>
            <a:fld id="{E6BBF4D4-71DA-4BE3-B975-84973CD91442}"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11"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2"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2405659645"/>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24, 3 x text boxes">
    <p:spTree>
      <p:nvGrpSpPr>
        <p:cNvPr id="1" name=""/>
        <p:cNvGrpSpPr/>
        <p:nvPr/>
      </p:nvGrpSpPr>
      <p:grpSpPr>
        <a:xfrm>
          <a:off x="0" y="0"/>
          <a:ext cx="0" cy="0"/>
          <a:chOff x="0" y="0"/>
          <a:chExt cx="0" cy="0"/>
        </a:xfrm>
      </p:grpSpPr>
      <p:sp>
        <p:nvSpPr>
          <p:cNvPr id="21" name="Text Placeholder 7"/>
          <p:cNvSpPr>
            <a:spLocks noGrp="1"/>
          </p:cNvSpPr>
          <p:nvPr>
            <p:ph type="body" sz="quarter" idx="20" hasCustomPrompt="1"/>
          </p:nvPr>
        </p:nvSpPr>
        <p:spPr>
          <a:xfrm>
            <a:off x="4710674" y="2266950"/>
            <a:ext cx="2879725" cy="2879725"/>
          </a:xfrm>
          <a:solidFill>
            <a:schemeClr val="accent1">
              <a:lumMod val="60000"/>
              <a:lumOff val="40000"/>
            </a:schemeClr>
          </a:solidFill>
        </p:spPr>
        <p:txBody>
          <a:bodyPr lIns="432000" tIns="432000" rIns="792000" bIns="432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22" name="Text Placeholder 7"/>
          <p:cNvSpPr>
            <a:spLocks noGrp="1"/>
          </p:cNvSpPr>
          <p:nvPr>
            <p:ph type="body" sz="quarter" idx="21" hasCustomPrompt="1"/>
          </p:nvPr>
        </p:nvSpPr>
        <p:spPr>
          <a:xfrm>
            <a:off x="7935132" y="2266950"/>
            <a:ext cx="2879725" cy="2879725"/>
          </a:xfrm>
          <a:solidFill>
            <a:schemeClr val="accent1">
              <a:lumMod val="40000"/>
              <a:lumOff val="60000"/>
            </a:schemeClr>
          </a:solidFill>
        </p:spPr>
        <p:txBody>
          <a:bodyPr lIns="432000" tIns="432000" rIns="792000" bIns="432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8" name="Text Placeholder 7"/>
          <p:cNvSpPr>
            <a:spLocks noGrp="1"/>
          </p:cNvSpPr>
          <p:nvPr>
            <p:ph type="body" sz="quarter" idx="19" hasCustomPrompt="1"/>
          </p:nvPr>
        </p:nvSpPr>
        <p:spPr>
          <a:xfrm>
            <a:off x="1486216" y="2266950"/>
            <a:ext cx="2879725" cy="2879725"/>
          </a:xfrm>
          <a:solidFill>
            <a:schemeClr val="accent1"/>
          </a:solidFill>
        </p:spPr>
        <p:txBody>
          <a:bodyPr lIns="432000" tIns="432000" rIns="792000" bIns="432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 name="Date Placeholder 3"/>
          <p:cNvSpPr>
            <a:spLocks noGrp="1"/>
          </p:cNvSpPr>
          <p:nvPr>
            <p:ph type="dt" sz="half" idx="10"/>
          </p:nvPr>
        </p:nvSpPr>
        <p:spPr/>
        <p:txBody>
          <a:bodyPr/>
          <a:lstStyle/>
          <a:p>
            <a:fld id="{95D9159A-3D37-4543-9612-2420A9301D70}"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10"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1"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379750152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24, 3 x text boxes vs2">
    <p:spTree>
      <p:nvGrpSpPr>
        <p:cNvPr id="1" name=""/>
        <p:cNvGrpSpPr/>
        <p:nvPr/>
      </p:nvGrpSpPr>
      <p:grpSpPr>
        <a:xfrm>
          <a:off x="0" y="0"/>
          <a:ext cx="0" cy="0"/>
          <a:chOff x="0" y="0"/>
          <a:chExt cx="0" cy="0"/>
        </a:xfrm>
      </p:grpSpPr>
      <p:sp>
        <p:nvSpPr>
          <p:cNvPr id="12" name="Text Placeholder 7"/>
          <p:cNvSpPr>
            <a:spLocks noGrp="1"/>
          </p:cNvSpPr>
          <p:nvPr>
            <p:ph type="body" sz="quarter" idx="22" hasCustomPrompt="1"/>
          </p:nvPr>
        </p:nvSpPr>
        <p:spPr>
          <a:xfrm>
            <a:off x="0" y="0"/>
            <a:ext cx="12192001" cy="6858000"/>
          </a:xfrm>
          <a:solidFill>
            <a:schemeClr val="accent4">
              <a:lumMod val="60000"/>
              <a:lumOff val="40000"/>
            </a:schemeClr>
          </a:solidFill>
        </p:spPr>
        <p:txBody>
          <a:bodyPr lIns="432000" tIns="720000" rIns="432000" bIns="432000" anchor="t" anchorCtr="0"/>
          <a:lstStyle>
            <a:lvl1pPr algn="r">
              <a:lnSpc>
                <a:spcPts val="2000"/>
              </a:lnSpc>
              <a:defRPr sz="1600" i="1" cap="none" spc="0" baseline="0">
                <a:solidFill>
                  <a:schemeClr val="bg1">
                    <a:lumMod val="65000"/>
                  </a:schemeClr>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da-DK" dirty="0"/>
              <a:t>.</a:t>
            </a:r>
            <a:endParaRPr lang="en-US" dirty="0"/>
          </a:p>
        </p:txBody>
      </p:sp>
      <p:sp>
        <p:nvSpPr>
          <p:cNvPr id="21" name="Text Placeholder 7"/>
          <p:cNvSpPr>
            <a:spLocks noGrp="1"/>
          </p:cNvSpPr>
          <p:nvPr>
            <p:ph type="body" sz="quarter" idx="20" hasCustomPrompt="1"/>
          </p:nvPr>
        </p:nvSpPr>
        <p:spPr>
          <a:xfrm>
            <a:off x="4710674" y="2266950"/>
            <a:ext cx="2879725" cy="2879725"/>
          </a:xfrm>
          <a:solidFill>
            <a:schemeClr val="bg1"/>
          </a:solidFill>
        </p:spPr>
        <p:txBody>
          <a:bodyPr lIns="432000" tIns="720000" rIns="432000" bIns="432000" anchor="ctr" anchorCtr="0"/>
          <a:lstStyle>
            <a:lvl1pPr algn="ctr">
              <a:lnSpc>
                <a:spcPts val="2000"/>
              </a:lnSpc>
              <a:defRPr sz="1600" i="1" cap="none" spc="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22" name="Text Placeholder 7"/>
          <p:cNvSpPr>
            <a:spLocks noGrp="1"/>
          </p:cNvSpPr>
          <p:nvPr>
            <p:ph type="body" sz="quarter" idx="21" hasCustomPrompt="1"/>
          </p:nvPr>
        </p:nvSpPr>
        <p:spPr>
          <a:xfrm>
            <a:off x="7935132" y="2266950"/>
            <a:ext cx="2879725" cy="2879725"/>
          </a:xfrm>
          <a:solidFill>
            <a:schemeClr val="bg1"/>
          </a:solidFill>
        </p:spPr>
        <p:txBody>
          <a:bodyPr lIns="432000" tIns="720000" rIns="432000" bIns="432000" anchor="ctr" anchorCtr="0"/>
          <a:lstStyle>
            <a:lvl1pPr algn="ctr">
              <a:lnSpc>
                <a:spcPts val="2000"/>
              </a:lnSpc>
              <a:defRPr sz="1600" i="1" cap="none" spc="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8" name="Text Placeholder 7"/>
          <p:cNvSpPr>
            <a:spLocks noGrp="1"/>
          </p:cNvSpPr>
          <p:nvPr>
            <p:ph type="body" sz="quarter" idx="19" hasCustomPrompt="1"/>
          </p:nvPr>
        </p:nvSpPr>
        <p:spPr>
          <a:xfrm>
            <a:off x="1486216" y="2266950"/>
            <a:ext cx="2879725" cy="2879725"/>
          </a:xfrm>
          <a:solidFill>
            <a:schemeClr val="bg1"/>
          </a:solidFill>
        </p:spPr>
        <p:txBody>
          <a:bodyPr lIns="432000" tIns="720000" rIns="432000" bIns="432000" anchor="ctr" anchorCtr="0"/>
          <a:lstStyle>
            <a:lvl1pPr algn="ctr">
              <a:lnSpc>
                <a:spcPts val="2000"/>
              </a:lnSpc>
              <a:defRPr sz="1600" i="1" cap="none" spc="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 name="Date Placeholder 3"/>
          <p:cNvSpPr>
            <a:spLocks noGrp="1"/>
          </p:cNvSpPr>
          <p:nvPr>
            <p:ph type="dt" sz="half" idx="10"/>
          </p:nvPr>
        </p:nvSpPr>
        <p:spPr/>
        <p:txBody>
          <a:bodyPr/>
          <a:lstStyle/>
          <a:p>
            <a:fld id="{C00FED29-07FC-4856-9E79-D0E4D7D7BF49}"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11"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3"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14" name="Rectangle 13"/>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243758063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24, 5 x text boxes  re-colorable background">
    <p:spTree>
      <p:nvGrpSpPr>
        <p:cNvPr id="1" name=""/>
        <p:cNvGrpSpPr/>
        <p:nvPr/>
      </p:nvGrpSpPr>
      <p:grpSpPr>
        <a:xfrm>
          <a:off x="0" y="0"/>
          <a:ext cx="0" cy="0"/>
          <a:chOff x="0" y="0"/>
          <a:chExt cx="0" cy="0"/>
        </a:xfrm>
      </p:grpSpPr>
      <p:sp>
        <p:nvSpPr>
          <p:cNvPr id="40" name="Text Placeholder 7"/>
          <p:cNvSpPr>
            <a:spLocks noGrp="1"/>
          </p:cNvSpPr>
          <p:nvPr>
            <p:ph type="body" sz="quarter" idx="24" hasCustomPrompt="1"/>
          </p:nvPr>
        </p:nvSpPr>
        <p:spPr>
          <a:xfrm>
            <a:off x="0" y="0"/>
            <a:ext cx="12192001" cy="6858000"/>
          </a:xfrm>
          <a:solidFill>
            <a:schemeClr val="accent4">
              <a:lumMod val="60000"/>
              <a:lumOff val="40000"/>
            </a:schemeClr>
          </a:solidFill>
        </p:spPr>
        <p:txBody>
          <a:bodyPr lIns="432000" tIns="720000" rIns="432000" bIns="432000" anchor="t" anchorCtr="0"/>
          <a:lstStyle>
            <a:lvl1pPr algn="r">
              <a:lnSpc>
                <a:spcPts val="2000"/>
              </a:lnSpc>
              <a:defRPr sz="1600" i="1" cap="none" spc="0" baseline="0">
                <a:solidFill>
                  <a:schemeClr val="bg1">
                    <a:lumMod val="65000"/>
                  </a:schemeClr>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da-DK" dirty="0"/>
              <a:t>.</a:t>
            </a:r>
            <a:endParaRPr lang="en-US" dirty="0"/>
          </a:p>
        </p:txBody>
      </p:sp>
      <p:sp>
        <p:nvSpPr>
          <p:cNvPr id="3" name="Date Placeholder 2"/>
          <p:cNvSpPr>
            <a:spLocks noGrp="1"/>
          </p:cNvSpPr>
          <p:nvPr>
            <p:ph type="dt" sz="half" idx="10"/>
          </p:nvPr>
        </p:nvSpPr>
        <p:spPr/>
        <p:txBody>
          <a:bodyPr/>
          <a:lstStyle/>
          <a:p>
            <a:fld id="{B8E9BAF4-6BA3-40BB-801E-938E0548FF37}" type="datetime1">
              <a:rPr lang="en-US" smtClean="0"/>
              <a:t>5/24/2022</a:t>
            </a:fld>
            <a:endParaRPr lang="en-US" dirty="0"/>
          </a:p>
        </p:txBody>
      </p:sp>
      <p:sp>
        <p:nvSpPr>
          <p:cNvPr id="4" name="Footer Placeholder 3"/>
          <p:cNvSpPr>
            <a:spLocks noGrp="1"/>
          </p:cNvSpPr>
          <p:nvPr>
            <p:ph type="ftr" sz="quarter" idx="11"/>
          </p:nvPr>
        </p:nvSpPr>
        <p:spPr/>
        <p:txBody>
          <a:bodyPr/>
          <a:lstStyle/>
          <a:p>
            <a:r>
              <a:rPr lang="en-US"/>
              <a:t>Ennova | Organizer user guide</a:t>
            </a:r>
            <a:endParaRPr lang="en-US" dirty="0"/>
          </a:p>
        </p:txBody>
      </p:sp>
      <p:sp>
        <p:nvSpPr>
          <p:cNvPr id="5" name="Slide Number Placeholder 4"/>
          <p:cNvSpPr>
            <a:spLocks noGrp="1"/>
          </p:cNvSpPr>
          <p:nvPr>
            <p:ph type="sldNum" sz="quarter" idx="12"/>
          </p:nvPr>
        </p:nvSpPr>
        <p:spPr/>
        <p:txBody>
          <a:bodyPr/>
          <a:lstStyle/>
          <a:p>
            <a:fld id="{1796BFC4-BD81-42DC-AAF0-40B34283BA04}" type="slidenum">
              <a:rPr lang="en-US" smtClean="0"/>
              <a:pPr/>
              <a:t>‹nr.›</a:t>
            </a:fld>
            <a:endParaRPr lang="en-US" dirty="0"/>
          </a:p>
        </p:txBody>
      </p:sp>
      <p:sp>
        <p:nvSpPr>
          <p:cNvPr id="36" name="Text Placeholder 7"/>
          <p:cNvSpPr>
            <a:spLocks noGrp="1"/>
          </p:cNvSpPr>
          <p:nvPr>
            <p:ph type="body" sz="quarter" idx="20" hasCustomPrompt="1"/>
          </p:nvPr>
        </p:nvSpPr>
        <p:spPr>
          <a:xfrm>
            <a:off x="1059472"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1" name="Text Placeholder 7"/>
          <p:cNvSpPr>
            <a:spLocks noGrp="1"/>
          </p:cNvSpPr>
          <p:nvPr>
            <p:ph type="body" sz="quarter" idx="25" hasCustomPrompt="1"/>
          </p:nvPr>
        </p:nvSpPr>
        <p:spPr>
          <a:xfrm>
            <a:off x="3096118"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2" name="Text Placeholder 7"/>
          <p:cNvSpPr>
            <a:spLocks noGrp="1"/>
          </p:cNvSpPr>
          <p:nvPr>
            <p:ph type="body" sz="quarter" idx="26" hasCustomPrompt="1"/>
          </p:nvPr>
        </p:nvSpPr>
        <p:spPr>
          <a:xfrm>
            <a:off x="5132764"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3" name="Text Placeholder 7"/>
          <p:cNvSpPr>
            <a:spLocks noGrp="1"/>
          </p:cNvSpPr>
          <p:nvPr>
            <p:ph type="body" sz="quarter" idx="27" hasCustomPrompt="1"/>
          </p:nvPr>
        </p:nvSpPr>
        <p:spPr>
          <a:xfrm>
            <a:off x="7169410"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4" name="Text Placeholder 7"/>
          <p:cNvSpPr>
            <a:spLocks noGrp="1"/>
          </p:cNvSpPr>
          <p:nvPr>
            <p:ph type="body" sz="quarter" idx="28" hasCustomPrompt="1"/>
          </p:nvPr>
        </p:nvSpPr>
        <p:spPr>
          <a:xfrm>
            <a:off x="9206057"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3"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4"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rgbClr val="5959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15" name="Rectangle 14"/>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12668040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24, 5 x text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83C115-8639-423A-A45D-7AD0659C9A4C}" type="datetime1">
              <a:rPr lang="en-US" smtClean="0"/>
              <a:t>5/24/2022</a:t>
            </a:fld>
            <a:endParaRPr lang="en-US" dirty="0"/>
          </a:p>
        </p:txBody>
      </p:sp>
      <p:sp>
        <p:nvSpPr>
          <p:cNvPr id="4" name="Footer Placeholder 3"/>
          <p:cNvSpPr>
            <a:spLocks noGrp="1"/>
          </p:cNvSpPr>
          <p:nvPr>
            <p:ph type="ftr" sz="quarter" idx="11"/>
          </p:nvPr>
        </p:nvSpPr>
        <p:spPr/>
        <p:txBody>
          <a:bodyPr/>
          <a:lstStyle/>
          <a:p>
            <a:r>
              <a:rPr lang="en-US"/>
              <a:t>Ennova | Organizer user guide</a:t>
            </a:r>
            <a:endParaRPr lang="en-US" dirty="0"/>
          </a:p>
        </p:txBody>
      </p:sp>
      <p:sp>
        <p:nvSpPr>
          <p:cNvPr id="5" name="Slide Number Placeholder 4"/>
          <p:cNvSpPr>
            <a:spLocks noGrp="1"/>
          </p:cNvSpPr>
          <p:nvPr>
            <p:ph type="sldNum" sz="quarter" idx="12"/>
          </p:nvPr>
        </p:nvSpPr>
        <p:spPr/>
        <p:txBody>
          <a:bodyPr/>
          <a:lstStyle/>
          <a:p>
            <a:fld id="{1796BFC4-BD81-42DC-AAF0-40B34283BA04}" type="slidenum">
              <a:rPr lang="en-US" smtClean="0"/>
              <a:pPr/>
              <a:t>‹nr.›</a:t>
            </a:fld>
            <a:endParaRPr lang="en-US" dirty="0"/>
          </a:p>
        </p:txBody>
      </p:sp>
      <p:sp>
        <p:nvSpPr>
          <p:cNvPr id="12" name="Text Placeholder 7"/>
          <p:cNvSpPr>
            <a:spLocks noGrp="1"/>
          </p:cNvSpPr>
          <p:nvPr>
            <p:ph type="body" sz="quarter" idx="20" hasCustomPrompt="1"/>
          </p:nvPr>
        </p:nvSpPr>
        <p:spPr>
          <a:xfrm>
            <a:off x="1059472"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3" name="Text Placeholder 7"/>
          <p:cNvSpPr>
            <a:spLocks noGrp="1"/>
          </p:cNvSpPr>
          <p:nvPr>
            <p:ph type="body" sz="quarter" idx="25" hasCustomPrompt="1"/>
          </p:nvPr>
        </p:nvSpPr>
        <p:spPr>
          <a:xfrm>
            <a:off x="3096118"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4" name="Text Placeholder 7"/>
          <p:cNvSpPr>
            <a:spLocks noGrp="1"/>
          </p:cNvSpPr>
          <p:nvPr>
            <p:ph type="body" sz="quarter" idx="26" hasCustomPrompt="1"/>
          </p:nvPr>
        </p:nvSpPr>
        <p:spPr>
          <a:xfrm>
            <a:off x="5132764"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5" name="Text Placeholder 7"/>
          <p:cNvSpPr>
            <a:spLocks noGrp="1"/>
          </p:cNvSpPr>
          <p:nvPr>
            <p:ph type="body" sz="quarter" idx="27" hasCustomPrompt="1"/>
          </p:nvPr>
        </p:nvSpPr>
        <p:spPr>
          <a:xfrm>
            <a:off x="7169410"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6" name="Text Placeholder 7"/>
          <p:cNvSpPr>
            <a:spLocks noGrp="1"/>
          </p:cNvSpPr>
          <p:nvPr>
            <p:ph type="body" sz="quarter" idx="28" hasCustomPrompt="1"/>
          </p:nvPr>
        </p:nvSpPr>
        <p:spPr>
          <a:xfrm>
            <a:off x="9206057"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7"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8"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2785195631"/>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24 Chartc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9AFD9-698F-4465-8411-AB1061DD9B4D}" type="datetime1">
              <a:rPr lang="en-US" smtClean="0"/>
              <a:t>5/24/2022</a:t>
            </a:fld>
            <a:endParaRPr lang="en-US" dirty="0"/>
          </a:p>
        </p:txBody>
      </p:sp>
      <p:sp>
        <p:nvSpPr>
          <p:cNvPr id="4" name="Footer Placeholder 3"/>
          <p:cNvSpPr>
            <a:spLocks noGrp="1"/>
          </p:cNvSpPr>
          <p:nvPr>
            <p:ph type="ftr" sz="quarter" idx="11"/>
          </p:nvPr>
        </p:nvSpPr>
        <p:spPr/>
        <p:txBody>
          <a:bodyPr/>
          <a:lstStyle/>
          <a:p>
            <a:r>
              <a:rPr lang="en-US"/>
              <a:t>Ennova | Organizer user guide</a:t>
            </a:r>
            <a:endParaRPr lang="en-US" dirty="0"/>
          </a:p>
        </p:txBody>
      </p:sp>
      <p:sp>
        <p:nvSpPr>
          <p:cNvPr id="5" name="Slide Number Placeholder 4"/>
          <p:cNvSpPr>
            <a:spLocks noGrp="1"/>
          </p:cNvSpPr>
          <p:nvPr>
            <p:ph type="sldNum" sz="quarter" idx="12"/>
          </p:nvPr>
        </p:nvSpPr>
        <p:spPr/>
        <p:txBody>
          <a:bodyPr/>
          <a:lstStyle/>
          <a:p>
            <a:fld id="{1796BFC4-BD81-42DC-AAF0-40B34283BA04}" type="slidenum">
              <a:rPr lang="en-US" smtClean="0"/>
              <a:pPr/>
              <a:t>‹nr.›</a:t>
            </a:fld>
            <a:endParaRPr lang="en-US" dirty="0"/>
          </a:p>
        </p:txBody>
      </p:sp>
      <p:sp>
        <p:nvSpPr>
          <p:cNvPr id="33" name="Title 1"/>
          <p:cNvSpPr>
            <a:spLocks noGrp="1"/>
          </p:cNvSpPr>
          <p:nvPr>
            <p:ph type="title" hasCustomPrompt="1"/>
          </p:nvPr>
        </p:nvSpPr>
        <p:spPr>
          <a:xfrm>
            <a:off x="1063705" y="987762"/>
            <a:ext cx="10072608"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34" name="Text Placeholder 2"/>
          <p:cNvSpPr>
            <a:spLocks noGrp="1"/>
          </p:cNvSpPr>
          <p:nvPr>
            <p:ph type="body" idx="1" hasCustomPrompt="1"/>
          </p:nvPr>
        </p:nvSpPr>
        <p:spPr>
          <a:xfrm>
            <a:off x="1063705" y="1318435"/>
            <a:ext cx="6470951"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7" name="Rectangle 6">
            <a:extLst>
              <a:ext uri="{FF2B5EF4-FFF2-40B4-BE49-F238E27FC236}">
                <a16:creationId xmlns:a16="http://schemas.microsoft.com/office/drawing/2014/main" id="{99E2BAE9-CB95-4DF0-AFA4-EF0C89382EC2}"/>
              </a:ext>
            </a:extLst>
          </p:cNvPr>
          <p:cNvSpPr/>
          <p:nvPr userDrawn="1"/>
        </p:nvSpPr>
        <p:spPr>
          <a:xfrm>
            <a:off x="10194773"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Rectangle 1">
            <a:extLst>
              <a:ext uri="{FF2B5EF4-FFF2-40B4-BE49-F238E27FC236}">
                <a16:creationId xmlns:a16="http://schemas.microsoft.com/office/drawing/2014/main" id="{39137C2B-3282-43F3-A4CB-786835E5743F}"/>
              </a:ext>
            </a:extLst>
          </p:cNvPr>
          <p:cNvSpPr/>
          <p:nvPr userDrawn="1"/>
        </p:nvSpPr>
        <p:spPr>
          <a:xfrm>
            <a:off x="824137" y="5870997"/>
            <a:ext cx="1389260" cy="403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Chart Placeholder 7">
            <a:extLst>
              <a:ext uri="{FF2B5EF4-FFF2-40B4-BE49-F238E27FC236}">
                <a16:creationId xmlns:a16="http://schemas.microsoft.com/office/drawing/2014/main" id="{4FF8BC8A-D79C-438D-A5B5-DC381BB72FAA}"/>
              </a:ext>
            </a:extLst>
          </p:cNvPr>
          <p:cNvSpPr>
            <a:spLocks noGrp="1"/>
          </p:cNvSpPr>
          <p:nvPr>
            <p:ph type="chart" sz="quarter" idx="13"/>
          </p:nvPr>
        </p:nvSpPr>
        <p:spPr>
          <a:xfrm>
            <a:off x="1063625" y="1824123"/>
            <a:ext cx="10072688" cy="3981364"/>
          </a:xfrm>
        </p:spPr>
        <p:txBody>
          <a:bodyPr/>
          <a:lstStyle>
            <a:lvl1pPr>
              <a:defRPr sz="1800">
                <a:solidFill>
                  <a:schemeClr val="tx1">
                    <a:lumMod val="50000"/>
                    <a:lumOff val="50000"/>
                  </a:schemeClr>
                </a:solidFill>
              </a:defRPr>
            </a:lvl1pPr>
          </a:lstStyle>
          <a:p>
            <a:r>
              <a:rPr lang="en-US"/>
              <a:t>Click icon to add chart</a:t>
            </a:r>
            <a:endParaRPr lang="da-DK" dirty="0"/>
          </a:p>
        </p:txBody>
      </p:sp>
      <p:grpSp>
        <p:nvGrpSpPr>
          <p:cNvPr id="211" name="Group 210">
            <a:extLst>
              <a:ext uri="{FF2B5EF4-FFF2-40B4-BE49-F238E27FC236}">
                <a16:creationId xmlns:a16="http://schemas.microsoft.com/office/drawing/2014/main" id="{B97F9BD3-B903-41AD-9010-6616B0A61E55}"/>
              </a:ext>
            </a:extLst>
          </p:cNvPr>
          <p:cNvGrpSpPr/>
          <p:nvPr userDrawn="1"/>
        </p:nvGrpSpPr>
        <p:grpSpPr>
          <a:xfrm>
            <a:off x="-1138184" y="19050"/>
            <a:ext cx="927100" cy="900000"/>
            <a:chOff x="-1138184" y="143103"/>
            <a:chExt cx="927100" cy="900000"/>
          </a:xfrm>
        </p:grpSpPr>
        <p:sp>
          <p:nvSpPr>
            <p:cNvPr id="12" name="Rectangle 5">
              <a:extLst>
                <a:ext uri="{FF2B5EF4-FFF2-40B4-BE49-F238E27FC236}">
                  <a16:creationId xmlns:a16="http://schemas.microsoft.com/office/drawing/2014/main" id="{F07AD03D-369E-485C-8D01-A1D1A5CFDB68}"/>
                </a:ext>
              </a:extLst>
            </p:cNvPr>
            <p:cNvSpPr>
              <a:spLocks noChangeArrowheads="1"/>
            </p:cNvSpPr>
            <p:nvPr userDrawn="1"/>
          </p:nvSpPr>
          <p:spPr bwMode="auto">
            <a:xfrm>
              <a:off x="-1138184" y="143103"/>
              <a:ext cx="900000" cy="900000"/>
            </a:xfrm>
            <a:prstGeom prst="rect">
              <a:avLst/>
            </a:prstGeom>
            <a:solidFill>
              <a:srgbClr val="93C5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0" name="Group 199">
              <a:extLst>
                <a:ext uri="{FF2B5EF4-FFF2-40B4-BE49-F238E27FC236}">
                  <a16:creationId xmlns:a16="http://schemas.microsoft.com/office/drawing/2014/main" id="{434648B3-B540-4E39-A1D4-DA59C7792480}"/>
                </a:ext>
              </a:extLst>
            </p:cNvPr>
            <p:cNvGrpSpPr/>
            <p:nvPr userDrawn="1"/>
          </p:nvGrpSpPr>
          <p:grpSpPr>
            <a:xfrm>
              <a:off x="-1063572" y="534842"/>
              <a:ext cx="852488" cy="474663"/>
              <a:chOff x="-1055635" y="1793285"/>
              <a:chExt cx="852488" cy="474663"/>
            </a:xfrm>
          </p:grpSpPr>
          <p:sp>
            <p:nvSpPr>
              <p:cNvPr id="13" name="Rectangle 6">
                <a:extLst>
                  <a:ext uri="{FF2B5EF4-FFF2-40B4-BE49-F238E27FC236}">
                    <a16:creationId xmlns:a16="http://schemas.microsoft.com/office/drawing/2014/main" id="{24F04612-06FC-46F0-BF55-3EA160F442E9}"/>
                  </a:ext>
                </a:extLst>
              </p:cNvPr>
              <p:cNvSpPr>
                <a:spLocks noChangeArrowheads="1"/>
              </p:cNvSpPr>
              <p:nvPr userDrawn="1"/>
            </p:nvSpPr>
            <p:spPr bwMode="auto">
              <a:xfrm>
                <a:off x="-1036585" y="1793285"/>
                <a:ext cx="7277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Attention </a:t>
                </a:r>
                <a:r>
                  <a:rPr kumimoji="0" lang="da-DK" altLang="da-DK" sz="800" b="1" i="0" u="none" strike="noStrike" cap="none" normalizeH="0" baseline="0" dirty="0" err="1">
                    <a:ln>
                      <a:noFill/>
                    </a:ln>
                    <a:solidFill>
                      <a:srgbClr val="FFFFFF"/>
                    </a:solidFill>
                    <a:effectLst/>
                    <a:latin typeface="Trebuchet MS" panose="020B0603020202020204" pitchFamily="34" charset="0"/>
                  </a:rPr>
                  <a:t>color</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89F13847-720D-4DAB-A3FF-10FDCF4723FE}"/>
                  </a:ext>
                </a:extLst>
              </p:cNvPr>
              <p:cNvSpPr>
                <a:spLocks noChangeArrowheads="1"/>
              </p:cNvSpPr>
              <p:nvPr userDrawn="1"/>
            </p:nvSpPr>
            <p:spPr bwMode="auto">
              <a:xfrm>
                <a:off x="-874660" y="1944097"/>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#93c5b9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4615876A-6748-4CD2-AB10-C62F1C255B9A}"/>
                  </a:ext>
                </a:extLst>
              </p:cNvPr>
              <p:cNvSpPr>
                <a:spLocks noChangeArrowheads="1"/>
              </p:cNvSpPr>
              <p:nvPr userDrawn="1"/>
            </p:nvSpPr>
            <p:spPr bwMode="auto">
              <a:xfrm>
                <a:off x="-1055635" y="209491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R147 G197 B185</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06" name="Group 205">
            <a:extLst>
              <a:ext uri="{FF2B5EF4-FFF2-40B4-BE49-F238E27FC236}">
                <a16:creationId xmlns:a16="http://schemas.microsoft.com/office/drawing/2014/main" id="{7868B1F5-0146-4A50-AD2B-17CFC1826832}"/>
              </a:ext>
            </a:extLst>
          </p:cNvPr>
          <p:cNvGrpSpPr/>
          <p:nvPr userDrawn="1"/>
        </p:nvGrpSpPr>
        <p:grpSpPr>
          <a:xfrm>
            <a:off x="-1138184" y="4905696"/>
            <a:ext cx="900000" cy="900000"/>
            <a:chOff x="-1138184" y="4919666"/>
            <a:chExt cx="900000" cy="900000"/>
          </a:xfrm>
        </p:grpSpPr>
        <p:sp>
          <p:nvSpPr>
            <p:cNvPr id="57" name="Rectangle 48">
              <a:extLst>
                <a:ext uri="{FF2B5EF4-FFF2-40B4-BE49-F238E27FC236}">
                  <a16:creationId xmlns:a16="http://schemas.microsoft.com/office/drawing/2014/main" id="{D40922EF-F4D4-46BA-B231-E3CBAC4FC6DC}"/>
                </a:ext>
              </a:extLst>
            </p:cNvPr>
            <p:cNvSpPr>
              <a:spLocks noChangeArrowheads="1"/>
            </p:cNvSpPr>
            <p:nvPr userDrawn="1"/>
          </p:nvSpPr>
          <p:spPr bwMode="auto">
            <a:xfrm>
              <a:off x="-1138184" y="4919666"/>
              <a:ext cx="900000" cy="900000"/>
            </a:xfrm>
            <a:prstGeom prst="rect">
              <a:avLst/>
            </a:prstGeom>
            <a:solidFill>
              <a:srgbClr val="CE7D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4" name="Group 203">
              <a:extLst>
                <a:ext uri="{FF2B5EF4-FFF2-40B4-BE49-F238E27FC236}">
                  <a16:creationId xmlns:a16="http://schemas.microsoft.com/office/drawing/2014/main" id="{C2B30453-F913-45D5-A34D-FB3203950464}"/>
                </a:ext>
              </a:extLst>
            </p:cNvPr>
            <p:cNvGrpSpPr/>
            <p:nvPr userDrawn="1"/>
          </p:nvGrpSpPr>
          <p:grpSpPr>
            <a:xfrm>
              <a:off x="-1069921" y="5270503"/>
              <a:ext cx="825500" cy="474663"/>
              <a:chOff x="-1069921" y="4692653"/>
              <a:chExt cx="825500" cy="474663"/>
            </a:xfrm>
          </p:grpSpPr>
          <p:sp>
            <p:nvSpPr>
              <p:cNvPr id="58" name="Rectangle 49">
                <a:extLst>
                  <a:ext uri="{FF2B5EF4-FFF2-40B4-BE49-F238E27FC236}">
                    <a16:creationId xmlns:a16="http://schemas.microsoft.com/office/drawing/2014/main" id="{DD869786-176D-41DD-9C7D-68508E3DC7BC}"/>
                  </a:ext>
                </a:extLst>
              </p:cNvPr>
              <p:cNvSpPr>
                <a:spLocks noChangeArrowheads="1"/>
              </p:cNvSpPr>
              <p:nvPr userDrawn="1"/>
            </p:nvSpPr>
            <p:spPr bwMode="auto">
              <a:xfrm>
                <a:off x="-1069921" y="4692653"/>
                <a:ext cx="7742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Medium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r>
                  <a:rPr kumimoji="0" lang="da-DK" altLang="da-DK" sz="800" b="1" i="0" u="none" strike="noStrike" cap="none" normalizeH="0" baseline="0" dirty="0">
                    <a:ln>
                      <a:noFill/>
                    </a:ln>
                    <a:solidFill>
                      <a:srgbClr val="FFFFFF"/>
                    </a:solidFill>
                    <a:effectLst/>
                    <a:latin typeface="Trebuchet MS" panose="020B0603020202020204" pitchFamily="34" charset="0"/>
                  </a:rPr>
                  <a:t> b</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59" name="Rectangle 50">
                <a:extLst>
                  <a:ext uri="{FF2B5EF4-FFF2-40B4-BE49-F238E27FC236}">
                    <a16:creationId xmlns:a16="http://schemas.microsoft.com/office/drawing/2014/main" id="{221E5952-C148-4D36-9F92-9459FC6D039A}"/>
                  </a:ext>
                </a:extLst>
              </p:cNvPr>
              <p:cNvSpPr>
                <a:spLocks noChangeArrowheads="1"/>
              </p:cNvSpPr>
              <p:nvPr userDrawn="1"/>
            </p:nvSpPr>
            <p:spPr bwMode="auto">
              <a:xfrm>
                <a:off x="-882596" y="4843466"/>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#ce7d49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60" name="Rectangle 51">
                <a:extLst>
                  <a:ext uri="{FF2B5EF4-FFF2-40B4-BE49-F238E27FC236}">
                    <a16:creationId xmlns:a16="http://schemas.microsoft.com/office/drawing/2014/main" id="{570A7699-FC4B-4AC1-A0DB-A96A8B3A20BB}"/>
                  </a:ext>
                </a:extLst>
              </p:cNvPr>
              <p:cNvSpPr>
                <a:spLocks noChangeArrowheads="1"/>
              </p:cNvSpPr>
              <p:nvPr userDrawn="1"/>
            </p:nvSpPr>
            <p:spPr bwMode="auto">
              <a:xfrm>
                <a:off x="-1036584" y="499427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R206 G125 B73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12" name="Group 211">
            <a:extLst>
              <a:ext uri="{FF2B5EF4-FFF2-40B4-BE49-F238E27FC236}">
                <a16:creationId xmlns:a16="http://schemas.microsoft.com/office/drawing/2014/main" id="{8512B62D-B7FA-48BC-AB43-71E01038D815}"/>
              </a:ext>
            </a:extLst>
          </p:cNvPr>
          <p:cNvGrpSpPr/>
          <p:nvPr userDrawn="1"/>
        </p:nvGrpSpPr>
        <p:grpSpPr>
          <a:xfrm>
            <a:off x="-1138184" y="1824123"/>
            <a:ext cx="927100" cy="900000"/>
            <a:chOff x="-1138184" y="1836823"/>
            <a:chExt cx="927100" cy="900000"/>
          </a:xfrm>
        </p:grpSpPr>
        <p:sp>
          <p:nvSpPr>
            <p:cNvPr id="80" name="Rectangle 71">
              <a:extLst>
                <a:ext uri="{FF2B5EF4-FFF2-40B4-BE49-F238E27FC236}">
                  <a16:creationId xmlns:a16="http://schemas.microsoft.com/office/drawing/2014/main" id="{FADB4691-D08E-4E4B-A44B-F01437D9F8EA}"/>
                </a:ext>
              </a:extLst>
            </p:cNvPr>
            <p:cNvSpPr>
              <a:spLocks noChangeArrowheads="1"/>
            </p:cNvSpPr>
            <p:nvPr userDrawn="1"/>
          </p:nvSpPr>
          <p:spPr bwMode="auto">
            <a:xfrm>
              <a:off x="-1138184" y="1836823"/>
              <a:ext cx="900000" cy="900000"/>
            </a:xfrm>
            <a:prstGeom prst="rect">
              <a:avLst/>
            </a:prstGeom>
            <a:solidFill>
              <a:srgbClr val="91A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8" name="Group 207">
              <a:extLst>
                <a:ext uri="{FF2B5EF4-FFF2-40B4-BE49-F238E27FC236}">
                  <a16:creationId xmlns:a16="http://schemas.microsoft.com/office/drawing/2014/main" id="{163D9F37-7D54-4354-B276-500632B5C052}"/>
                </a:ext>
              </a:extLst>
            </p:cNvPr>
            <p:cNvGrpSpPr/>
            <p:nvPr userDrawn="1"/>
          </p:nvGrpSpPr>
          <p:grpSpPr>
            <a:xfrm>
              <a:off x="-1063572" y="2232110"/>
              <a:ext cx="852488" cy="474663"/>
              <a:chOff x="-1063572" y="1995890"/>
              <a:chExt cx="852488" cy="474663"/>
            </a:xfrm>
          </p:grpSpPr>
          <p:sp>
            <p:nvSpPr>
              <p:cNvPr id="81" name="Rectangle 72">
                <a:extLst>
                  <a:ext uri="{FF2B5EF4-FFF2-40B4-BE49-F238E27FC236}">
                    <a16:creationId xmlns:a16="http://schemas.microsoft.com/office/drawing/2014/main" id="{EDBF4F82-BB46-46A9-946A-4F6F9F0544B8}"/>
                  </a:ext>
                </a:extLst>
              </p:cNvPr>
              <p:cNvSpPr>
                <a:spLocks noChangeArrowheads="1"/>
              </p:cNvSpPr>
              <p:nvPr userDrawn="1"/>
            </p:nvSpPr>
            <p:spPr bwMode="auto">
              <a:xfrm>
                <a:off x="-961972" y="1995890"/>
                <a:ext cx="5530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Good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82" name="Rectangle 73">
                <a:extLst>
                  <a:ext uri="{FF2B5EF4-FFF2-40B4-BE49-F238E27FC236}">
                    <a16:creationId xmlns:a16="http://schemas.microsoft.com/office/drawing/2014/main" id="{38ADC468-04C5-4C11-9772-051672B1B82A}"/>
                  </a:ext>
                </a:extLst>
              </p:cNvPr>
              <p:cNvSpPr>
                <a:spLocks noChangeArrowheads="1"/>
              </p:cNvSpPr>
              <p:nvPr userDrawn="1"/>
            </p:nvSpPr>
            <p:spPr bwMode="auto">
              <a:xfrm>
                <a:off x="-882597" y="2146703"/>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#91ad80</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83" name="Rectangle 74">
                <a:extLst>
                  <a:ext uri="{FF2B5EF4-FFF2-40B4-BE49-F238E27FC236}">
                    <a16:creationId xmlns:a16="http://schemas.microsoft.com/office/drawing/2014/main" id="{9CAEB581-3891-4F0E-A9A7-8BD66E707789}"/>
                  </a:ext>
                </a:extLst>
              </p:cNvPr>
              <p:cNvSpPr>
                <a:spLocks noChangeArrowheads="1"/>
              </p:cNvSpPr>
              <p:nvPr userDrawn="1"/>
            </p:nvSpPr>
            <p:spPr bwMode="auto">
              <a:xfrm>
                <a:off x="-1063572" y="229751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R145 G173 B128</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10" name="Group 209">
            <a:extLst>
              <a:ext uri="{FF2B5EF4-FFF2-40B4-BE49-F238E27FC236}">
                <a16:creationId xmlns:a16="http://schemas.microsoft.com/office/drawing/2014/main" id="{7C20DCB3-C9D9-4124-BAB6-C779985D5026}"/>
              </a:ext>
            </a:extLst>
          </p:cNvPr>
          <p:cNvGrpSpPr/>
          <p:nvPr userDrawn="1"/>
        </p:nvGrpSpPr>
        <p:grpSpPr>
          <a:xfrm>
            <a:off x="-1138184" y="2851314"/>
            <a:ext cx="927100" cy="900000"/>
            <a:chOff x="-1138184" y="2690024"/>
            <a:chExt cx="927100" cy="900000"/>
          </a:xfrm>
        </p:grpSpPr>
        <p:sp>
          <p:nvSpPr>
            <p:cNvPr id="103" name="Rectangle 94">
              <a:extLst>
                <a:ext uri="{FF2B5EF4-FFF2-40B4-BE49-F238E27FC236}">
                  <a16:creationId xmlns:a16="http://schemas.microsoft.com/office/drawing/2014/main" id="{E3A5B978-115A-426F-BCDF-536FF8A4B784}"/>
                </a:ext>
              </a:extLst>
            </p:cNvPr>
            <p:cNvSpPr>
              <a:spLocks noChangeArrowheads="1"/>
            </p:cNvSpPr>
            <p:nvPr userDrawn="1"/>
          </p:nvSpPr>
          <p:spPr bwMode="auto">
            <a:xfrm>
              <a:off x="-1138184" y="2690024"/>
              <a:ext cx="900000" cy="900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2" name="Group 201">
              <a:extLst>
                <a:ext uri="{FF2B5EF4-FFF2-40B4-BE49-F238E27FC236}">
                  <a16:creationId xmlns:a16="http://schemas.microsoft.com/office/drawing/2014/main" id="{3ADDEC7B-36D8-4477-BDEC-C08C68791328}"/>
                </a:ext>
              </a:extLst>
            </p:cNvPr>
            <p:cNvGrpSpPr/>
            <p:nvPr userDrawn="1"/>
          </p:nvGrpSpPr>
          <p:grpSpPr>
            <a:xfrm>
              <a:off x="-1063572" y="3068801"/>
              <a:ext cx="852488" cy="474663"/>
              <a:chOff x="-1063572" y="3402811"/>
              <a:chExt cx="852488" cy="474663"/>
            </a:xfrm>
          </p:grpSpPr>
          <p:sp>
            <p:nvSpPr>
              <p:cNvPr id="104" name="Rectangle 95">
                <a:extLst>
                  <a:ext uri="{FF2B5EF4-FFF2-40B4-BE49-F238E27FC236}">
                    <a16:creationId xmlns:a16="http://schemas.microsoft.com/office/drawing/2014/main" id="{22EA7AF7-8CA0-417A-A4E6-F9F3490E5E9C}"/>
                  </a:ext>
                </a:extLst>
              </p:cNvPr>
              <p:cNvSpPr>
                <a:spLocks noChangeArrowheads="1"/>
              </p:cNvSpPr>
              <p:nvPr userDrawn="1"/>
            </p:nvSpPr>
            <p:spPr bwMode="auto">
              <a:xfrm>
                <a:off x="-1014359" y="3402811"/>
                <a:ext cx="6668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6E6E6E"/>
                    </a:solidFill>
                    <a:effectLst/>
                    <a:latin typeface="Trebuchet MS" panose="020B0603020202020204" pitchFamily="34" charset="0"/>
                  </a:rPr>
                  <a:t>Neutral </a:t>
                </a:r>
                <a:r>
                  <a:rPr kumimoji="0" lang="da-DK" altLang="da-DK" sz="800" b="1" i="0" u="none" strike="noStrike" cap="none" normalizeH="0" baseline="0" dirty="0" err="1">
                    <a:ln>
                      <a:noFill/>
                    </a:ln>
                    <a:solidFill>
                      <a:srgbClr val="6E6E6E"/>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05" name="Rectangle 96">
                <a:extLst>
                  <a:ext uri="{FF2B5EF4-FFF2-40B4-BE49-F238E27FC236}">
                    <a16:creationId xmlns:a16="http://schemas.microsoft.com/office/drawing/2014/main" id="{88977CDC-749C-4D86-8FB8-70B4B54A6279}"/>
                  </a:ext>
                </a:extLst>
              </p:cNvPr>
              <p:cNvSpPr>
                <a:spLocks noChangeArrowheads="1"/>
              </p:cNvSpPr>
              <p:nvPr userDrawn="1"/>
            </p:nvSpPr>
            <p:spPr bwMode="auto">
              <a:xfrm>
                <a:off x="-887359" y="3553624"/>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#d9d9d9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6" name="Rectangle 97">
                <a:extLst>
                  <a:ext uri="{FF2B5EF4-FFF2-40B4-BE49-F238E27FC236}">
                    <a16:creationId xmlns:a16="http://schemas.microsoft.com/office/drawing/2014/main" id="{5D110E53-6EDF-43FE-8F76-294DFFE4F5AA}"/>
                  </a:ext>
                </a:extLst>
              </p:cNvPr>
              <p:cNvSpPr>
                <a:spLocks noChangeArrowheads="1"/>
              </p:cNvSpPr>
              <p:nvPr userDrawn="1"/>
            </p:nvSpPr>
            <p:spPr bwMode="auto">
              <a:xfrm>
                <a:off x="-1063572" y="3704436"/>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6E6E6E"/>
                    </a:solidFill>
                    <a:effectLst/>
                    <a:latin typeface="Trebuchet MS" panose="020B0603020202020204" pitchFamily="34" charset="0"/>
                  </a:rPr>
                  <a:t>R217 G217 B217</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05" name="Group 204">
            <a:extLst>
              <a:ext uri="{FF2B5EF4-FFF2-40B4-BE49-F238E27FC236}">
                <a16:creationId xmlns:a16="http://schemas.microsoft.com/office/drawing/2014/main" id="{0D8D9EC8-2CF4-4713-ACE3-423AE3082273}"/>
              </a:ext>
            </a:extLst>
          </p:cNvPr>
          <p:cNvGrpSpPr/>
          <p:nvPr userDrawn="1"/>
        </p:nvGrpSpPr>
        <p:grpSpPr>
          <a:xfrm>
            <a:off x="-1138184" y="3878505"/>
            <a:ext cx="923925" cy="900000"/>
            <a:chOff x="-1138184" y="3792145"/>
            <a:chExt cx="923925" cy="900000"/>
          </a:xfrm>
        </p:grpSpPr>
        <p:sp>
          <p:nvSpPr>
            <p:cNvPr id="127" name="Rectangle 118">
              <a:extLst>
                <a:ext uri="{FF2B5EF4-FFF2-40B4-BE49-F238E27FC236}">
                  <a16:creationId xmlns:a16="http://schemas.microsoft.com/office/drawing/2014/main" id="{393D9089-1863-446B-BF3E-E823B6A109A3}"/>
                </a:ext>
              </a:extLst>
            </p:cNvPr>
            <p:cNvSpPr>
              <a:spLocks noChangeArrowheads="1"/>
            </p:cNvSpPr>
            <p:nvPr userDrawn="1"/>
          </p:nvSpPr>
          <p:spPr bwMode="auto">
            <a:xfrm>
              <a:off x="-1138184" y="3792145"/>
              <a:ext cx="900000" cy="900000"/>
            </a:xfrm>
            <a:prstGeom prst="rect">
              <a:avLst/>
            </a:prstGeom>
            <a:solidFill>
              <a:srgbClr val="EBD6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3" name="Group 202">
              <a:extLst>
                <a:ext uri="{FF2B5EF4-FFF2-40B4-BE49-F238E27FC236}">
                  <a16:creationId xmlns:a16="http://schemas.microsoft.com/office/drawing/2014/main" id="{4C6E5C08-649E-4455-ADD9-A756106A3480}"/>
                </a:ext>
              </a:extLst>
            </p:cNvPr>
            <p:cNvGrpSpPr/>
            <p:nvPr userDrawn="1"/>
          </p:nvGrpSpPr>
          <p:grpSpPr>
            <a:xfrm>
              <a:off x="-1066747" y="4168382"/>
              <a:ext cx="852488" cy="474663"/>
              <a:chOff x="-1066747" y="4047732"/>
              <a:chExt cx="852488" cy="474663"/>
            </a:xfrm>
          </p:grpSpPr>
          <p:sp>
            <p:nvSpPr>
              <p:cNvPr id="128" name="Rectangle 119">
                <a:extLst>
                  <a:ext uri="{FF2B5EF4-FFF2-40B4-BE49-F238E27FC236}">
                    <a16:creationId xmlns:a16="http://schemas.microsoft.com/office/drawing/2014/main" id="{B434872B-344D-4A83-8FB1-DE0F5FF2E81B}"/>
                  </a:ext>
                </a:extLst>
              </p:cNvPr>
              <p:cNvSpPr>
                <a:spLocks noChangeArrowheads="1"/>
              </p:cNvSpPr>
              <p:nvPr userDrawn="1"/>
            </p:nvSpPr>
            <p:spPr bwMode="auto">
              <a:xfrm>
                <a:off x="-1066747" y="4047732"/>
                <a:ext cx="7694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Medium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r>
                  <a:rPr kumimoji="0" lang="da-DK" altLang="da-DK" sz="800" b="1" i="0" u="none" strike="noStrike" cap="none" normalizeH="0" baseline="0" dirty="0">
                    <a:ln>
                      <a:noFill/>
                    </a:ln>
                    <a:solidFill>
                      <a:srgbClr val="FFFFFF"/>
                    </a:solidFill>
                    <a:effectLst/>
                    <a:latin typeface="Trebuchet MS" panose="020B0603020202020204" pitchFamily="34" charset="0"/>
                  </a:rPr>
                  <a:t> a</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29" name="Rectangle 120">
                <a:extLst>
                  <a:ext uri="{FF2B5EF4-FFF2-40B4-BE49-F238E27FC236}">
                    <a16:creationId xmlns:a16="http://schemas.microsoft.com/office/drawing/2014/main" id="{B7FFF34A-4E11-44C9-95D5-ECDFB538AF89}"/>
                  </a:ext>
                </a:extLst>
              </p:cNvPr>
              <p:cNvSpPr>
                <a:spLocks noChangeArrowheads="1"/>
              </p:cNvSpPr>
              <p:nvPr userDrawn="1"/>
            </p:nvSpPr>
            <p:spPr bwMode="auto">
              <a:xfrm>
                <a:off x="-887359" y="4198545"/>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#ebd569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30" name="Rectangle 121">
                <a:extLst>
                  <a:ext uri="{FF2B5EF4-FFF2-40B4-BE49-F238E27FC236}">
                    <a16:creationId xmlns:a16="http://schemas.microsoft.com/office/drawing/2014/main" id="{DFDE059C-B6BB-405B-89F0-D83BAF8438F6}"/>
                  </a:ext>
                </a:extLst>
              </p:cNvPr>
              <p:cNvSpPr>
                <a:spLocks noChangeArrowheads="1"/>
              </p:cNvSpPr>
              <p:nvPr userDrawn="1"/>
            </p:nvSpPr>
            <p:spPr bwMode="auto">
              <a:xfrm>
                <a:off x="-1066747" y="4349357"/>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R235 G214 B105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grpSp>
      <p:grpSp>
        <p:nvGrpSpPr>
          <p:cNvPr id="207" name="Group 206">
            <a:extLst>
              <a:ext uri="{FF2B5EF4-FFF2-40B4-BE49-F238E27FC236}">
                <a16:creationId xmlns:a16="http://schemas.microsoft.com/office/drawing/2014/main" id="{6CE93B5C-7E0B-4632-BB02-7997CEB7D4DB}"/>
              </a:ext>
            </a:extLst>
          </p:cNvPr>
          <p:cNvGrpSpPr/>
          <p:nvPr userDrawn="1"/>
        </p:nvGrpSpPr>
        <p:grpSpPr>
          <a:xfrm>
            <a:off x="-1138184" y="5932887"/>
            <a:ext cx="900000" cy="900000"/>
            <a:chOff x="-1138184" y="5945587"/>
            <a:chExt cx="900000" cy="900000"/>
          </a:xfrm>
        </p:grpSpPr>
        <p:sp>
          <p:nvSpPr>
            <p:cNvPr id="170" name="Rectangle 161">
              <a:extLst>
                <a:ext uri="{FF2B5EF4-FFF2-40B4-BE49-F238E27FC236}">
                  <a16:creationId xmlns:a16="http://schemas.microsoft.com/office/drawing/2014/main" id="{8E678414-1C36-43C8-87B4-15AF5981E39D}"/>
                </a:ext>
              </a:extLst>
            </p:cNvPr>
            <p:cNvSpPr>
              <a:spLocks noChangeArrowheads="1"/>
            </p:cNvSpPr>
            <p:nvPr userDrawn="1"/>
          </p:nvSpPr>
          <p:spPr bwMode="auto">
            <a:xfrm>
              <a:off x="-1138184" y="5945587"/>
              <a:ext cx="900000" cy="900000"/>
            </a:xfrm>
            <a:prstGeom prst="rect">
              <a:avLst/>
            </a:prstGeom>
            <a:solidFill>
              <a:srgbClr val="A04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nvGrpSpPr>
            <p:cNvPr id="201" name="Group 200">
              <a:extLst>
                <a:ext uri="{FF2B5EF4-FFF2-40B4-BE49-F238E27FC236}">
                  <a16:creationId xmlns:a16="http://schemas.microsoft.com/office/drawing/2014/main" id="{EBD48BE0-7680-4BF5-A89B-050CF3B7E369}"/>
                </a:ext>
              </a:extLst>
            </p:cNvPr>
            <p:cNvGrpSpPr/>
            <p:nvPr userDrawn="1"/>
          </p:nvGrpSpPr>
          <p:grpSpPr>
            <a:xfrm>
              <a:off x="-1009597" y="6309124"/>
              <a:ext cx="736600" cy="474663"/>
              <a:chOff x="-1009597" y="5337574"/>
              <a:chExt cx="736600" cy="474663"/>
            </a:xfrm>
          </p:grpSpPr>
          <p:sp>
            <p:nvSpPr>
              <p:cNvPr id="171" name="Rectangle 162">
                <a:extLst>
                  <a:ext uri="{FF2B5EF4-FFF2-40B4-BE49-F238E27FC236}">
                    <a16:creationId xmlns:a16="http://schemas.microsoft.com/office/drawing/2014/main" id="{680EF63E-AAA8-4952-87CF-D48D95C192C9}"/>
                  </a:ext>
                </a:extLst>
              </p:cNvPr>
              <p:cNvSpPr>
                <a:spLocks noChangeArrowheads="1"/>
              </p:cNvSpPr>
              <p:nvPr userDrawn="1"/>
            </p:nvSpPr>
            <p:spPr bwMode="auto">
              <a:xfrm>
                <a:off x="-946097" y="5337574"/>
                <a:ext cx="609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P</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72" name="Rectangle 163">
                <a:extLst>
                  <a:ext uri="{FF2B5EF4-FFF2-40B4-BE49-F238E27FC236}">
                    <a16:creationId xmlns:a16="http://schemas.microsoft.com/office/drawing/2014/main" id="{3C50692C-04F6-4139-B186-94EC12333A41}"/>
                  </a:ext>
                </a:extLst>
              </p:cNvPr>
              <p:cNvSpPr>
                <a:spLocks noChangeArrowheads="1"/>
              </p:cNvSpPr>
              <p:nvPr userDrawn="1"/>
            </p:nvSpPr>
            <p:spPr bwMode="auto">
              <a:xfrm>
                <a:off x="-890534" y="5337574"/>
                <a:ext cx="4680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err="1">
                    <a:ln>
                      <a:noFill/>
                    </a:ln>
                    <a:solidFill>
                      <a:srgbClr val="FFFFFF"/>
                    </a:solidFill>
                    <a:effectLst/>
                    <a:latin typeface="Trebuchet MS" panose="020B0603020202020204" pitchFamily="34" charset="0"/>
                  </a:rPr>
                  <a:t>oor</a:t>
                </a:r>
                <a:r>
                  <a:rPr kumimoji="0" lang="da-DK" altLang="da-DK" sz="800" b="1" i="0" u="none" strike="noStrike" cap="none" normalizeH="0" baseline="0" dirty="0">
                    <a:ln>
                      <a:noFill/>
                    </a:ln>
                    <a:solidFill>
                      <a:srgbClr val="FFFFFF"/>
                    </a:solidFill>
                    <a:effectLst/>
                    <a:latin typeface="Trebuchet MS" panose="020B0603020202020204" pitchFamily="34" charset="0"/>
                  </a:rPr>
                  <a:t>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73" name="Rectangle 164">
                <a:extLst>
                  <a:ext uri="{FF2B5EF4-FFF2-40B4-BE49-F238E27FC236}">
                    <a16:creationId xmlns:a16="http://schemas.microsoft.com/office/drawing/2014/main" id="{B91F08C7-5890-454D-89DF-E6FB75AEE661}"/>
                  </a:ext>
                </a:extLst>
              </p:cNvPr>
              <p:cNvSpPr>
                <a:spLocks noChangeArrowheads="1"/>
              </p:cNvSpPr>
              <p:nvPr userDrawn="1"/>
            </p:nvSpPr>
            <p:spPr bwMode="auto">
              <a:xfrm>
                <a:off x="-882597" y="5488387"/>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#a04e53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74" name="Rectangle 165">
                <a:extLst>
                  <a:ext uri="{FF2B5EF4-FFF2-40B4-BE49-F238E27FC236}">
                    <a16:creationId xmlns:a16="http://schemas.microsoft.com/office/drawing/2014/main" id="{7A7FFDE8-6E6B-4ED3-A3CB-2B84C20C163F}"/>
                  </a:ext>
                </a:extLst>
              </p:cNvPr>
              <p:cNvSpPr>
                <a:spLocks noChangeArrowheads="1"/>
              </p:cNvSpPr>
              <p:nvPr userDrawn="1"/>
            </p:nvSpPr>
            <p:spPr bwMode="auto">
              <a:xfrm>
                <a:off x="-1009597" y="5639199"/>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R160 G78 B83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611001884"/>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36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4" y="975950"/>
            <a:ext cx="9394746" cy="501161"/>
          </a:xfrm>
        </p:spPr>
        <p:txBody>
          <a:bodyPr tIns="0" rIns="0" bIns="0" anchor="t" anchorCtr="0">
            <a:noAutofit/>
          </a:bodyPr>
          <a:lstStyle>
            <a:lvl1pPr>
              <a:lnSpc>
                <a:spcPts val="44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4" y="1483347"/>
            <a:ext cx="6487513" cy="312743"/>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 name="Date Placeholder 3"/>
          <p:cNvSpPr>
            <a:spLocks noGrp="1"/>
          </p:cNvSpPr>
          <p:nvPr>
            <p:ph type="dt" sz="half" idx="10"/>
          </p:nvPr>
        </p:nvSpPr>
        <p:spPr/>
        <p:txBody>
          <a:bodyPr/>
          <a:lstStyle/>
          <a:p>
            <a:fld id="{F069396A-D789-4E3D-8272-C19BDC47E0D6}"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Chart Placeholder 7">
            <a:extLst>
              <a:ext uri="{FF2B5EF4-FFF2-40B4-BE49-F238E27FC236}">
                <a16:creationId xmlns:a16="http://schemas.microsoft.com/office/drawing/2014/main" id="{029EE059-8D65-4048-8CD8-F0916197B9E7}"/>
              </a:ext>
            </a:extLst>
          </p:cNvPr>
          <p:cNvSpPr>
            <a:spLocks noGrp="1"/>
          </p:cNvSpPr>
          <p:nvPr>
            <p:ph type="chart" sz="quarter" idx="13"/>
          </p:nvPr>
        </p:nvSpPr>
        <p:spPr>
          <a:xfrm>
            <a:off x="1063625" y="1936750"/>
            <a:ext cx="10072688" cy="3868737"/>
          </a:xfrm>
        </p:spPr>
        <p:txBody>
          <a:bodyPr/>
          <a:lstStyle>
            <a:lvl1pPr>
              <a:defRPr sz="1800">
                <a:solidFill>
                  <a:schemeClr val="tx1">
                    <a:lumMod val="50000"/>
                    <a:lumOff val="50000"/>
                  </a:schemeClr>
                </a:solidFill>
              </a:defRPr>
            </a:lvl1pPr>
          </a:lstStyle>
          <a:p>
            <a:r>
              <a:rPr lang="en-US"/>
              <a:t>Click icon to add chart</a:t>
            </a:r>
            <a:endParaRPr lang="da-DK" dirty="0"/>
          </a:p>
        </p:txBody>
      </p:sp>
      <p:grpSp>
        <p:nvGrpSpPr>
          <p:cNvPr id="8" name="Group 7">
            <a:extLst>
              <a:ext uri="{FF2B5EF4-FFF2-40B4-BE49-F238E27FC236}">
                <a16:creationId xmlns:a16="http://schemas.microsoft.com/office/drawing/2014/main" id="{28B9E0AC-B1F4-4CC8-98CE-3B25158B171E}"/>
              </a:ext>
            </a:extLst>
          </p:cNvPr>
          <p:cNvGrpSpPr/>
          <p:nvPr userDrawn="1"/>
        </p:nvGrpSpPr>
        <p:grpSpPr>
          <a:xfrm>
            <a:off x="-1138184" y="19050"/>
            <a:ext cx="927100" cy="900000"/>
            <a:chOff x="-1138184" y="143103"/>
            <a:chExt cx="927100" cy="900000"/>
          </a:xfrm>
        </p:grpSpPr>
        <p:sp>
          <p:nvSpPr>
            <p:cNvPr id="9" name="Rectangle 5">
              <a:extLst>
                <a:ext uri="{FF2B5EF4-FFF2-40B4-BE49-F238E27FC236}">
                  <a16:creationId xmlns:a16="http://schemas.microsoft.com/office/drawing/2014/main" id="{E197AA23-90AB-47AE-86F1-6459C5AEF411}"/>
                </a:ext>
              </a:extLst>
            </p:cNvPr>
            <p:cNvSpPr>
              <a:spLocks noChangeArrowheads="1"/>
            </p:cNvSpPr>
            <p:nvPr userDrawn="1"/>
          </p:nvSpPr>
          <p:spPr bwMode="auto">
            <a:xfrm>
              <a:off x="-1138184" y="143103"/>
              <a:ext cx="900000" cy="900000"/>
            </a:xfrm>
            <a:prstGeom prst="rect">
              <a:avLst/>
            </a:prstGeom>
            <a:solidFill>
              <a:srgbClr val="93C5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10" name="Group 9">
              <a:extLst>
                <a:ext uri="{FF2B5EF4-FFF2-40B4-BE49-F238E27FC236}">
                  <a16:creationId xmlns:a16="http://schemas.microsoft.com/office/drawing/2014/main" id="{ED26867A-C01A-4F92-B219-B13A6DC0C8C3}"/>
                </a:ext>
              </a:extLst>
            </p:cNvPr>
            <p:cNvGrpSpPr/>
            <p:nvPr userDrawn="1"/>
          </p:nvGrpSpPr>
          <p:grpSpPr>
            <a:xfrm>
              <a:off x="-1063572" y="534842"/>
              <a:ext cx="852488" cy="474663"/>
              <a:chOff x="-1055635" y="1793285"/>
              <a:chExt cx="852488" cy="474663"/>
            </a:xfrm>
          </p:grpSpPr>
          <p:sp>
            <p:nvSpPr>
              <p:cNvPr id="11" name="Rectangle 6">
                <a:extLst>
                  <a:ext uri="{FF2B5EF4-FFF2-40B4-BE49-F238E27FC236}">
                    <a16:creationId xmlns:a16="http://schemas.microsoft.com/office/drawing/2014/main" id="{9951979C-20B4-43AC-B638-2A15C514023F}"/>
                  </a:ext>
                </a:extLst>
              </p:cNvPr>
              <p:cNvSpPr>
                <a:spLocks noChangeArrowheads="1"/>
              </p:cNvSpPr>
              <p:nvPr userDrawn="1"/>
            </p:nvSpPr>
            <p:spPr bwMode="auto">
              <a:xfrm>
                <a:off x="-1036585" y="1793285"/>
                <a:ext cx="7277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Attention </a:t>
                </a:r>
                <a:r>
                  <a:rPr kumimoji="0" lang="da-DK" altLang="da-DK" sz="800" b="1" i="0" u="none" strike="noStrike" cap="none" normalizeH="0" baseline="0" dirty="0" err="1">
                    <a:ln>
                      <a:noFill/>
                    </a:ln>
                    <a:solidFill>
                      <a:srgbClr val="FFFFFF"/>
                    </a:solidFill>
                    <a:effectLst/>
                    <a:latin typeface="Trebuchet MS" panose="020B0603020202020204" pitchFamily="34" charset="0"/>
                  </a:rPr>
                  <a:t>color</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FE7EE1C4-0FAA-45EE-9773-815BE6C0E93A}"/>
                  </a:ext>
                </a:extLst>
              </p:cNvPr>
              <p:cNvSpPr>
                <a:spLocks noChangeArrowheads="1"/>
              </p:cNvSpPr>
              <p:nvPr userDrawn="1"/>
            </p:nvSpPr>
            <p:spPr bwMode="auto">
              <a:xfrm>
                <a:off x="-874660" y="1944097"/>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#93c5b9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A37B7920-AA52-43FB-9224-89E12FA3EDEF}"/>
                  </a:ext>
                </a:extLst>
              </p:cNvPr>
              <p:cNvSpPr>
                <a:spLocks noChangeArrowheads="1"/>
              </p:cNvSpPr>
              <p:nvPr userDrawn="1"/>
            </p:nvSpPr>
            <p:spPr bwMode="auto">
              <a:xfrm>
                <a:off x="-1055635" y="209491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R147 G197 B185</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14" name="Group 13">
            <a:extLst>
              <a:ext uri="{FF2B5EF4-FFF2-40B4-BE49-F238E27FC236}">
                <a16:creationId xmlns:a16="http://schemas.microsoft.com/office/drawing/2014/main" id="{55A834EB-B264-4BDF-ABED-397E1E3EC1E8}"/>
              </a:ext>
            </a:extLst>
          </p:cNvPr>
          <p:cNvGrpSpPr/>
          <p:nvPr userDrawn="1"/>
        </p:nvGrpSpPr>
        <p:grpSpPr>
          <a:xfrm>
            <a:off x="-1138184" y="4905696"/>
            <a:ext cx="900000" cy="900000"/>
            <a:chOff x="-1138184" y="4919666"/>
            <a:chExt cx="900000" cy="900000"/>
          </a:xfrm>
        </p:grpSpPr>
        <p:sp>
          <p:nvSpPr>
            <p:cNvPr id="15" name="Rectangle 48">
              <a:extLst>
                <a:ext uri="{FF2B5EF4-FFF2-40B4-BE49-F238E27FC236}">
                  <a16:creationId xmlns:a16="http://schemas.microsoft.com/office/drawing/2014/main" id="{74985F9C-0304-47AD-BCDA-6D78E8F1B974}"/>
                </a:ext>
              </a:extLst>
            </p:cNvPr>
            <p:cNvSpPr>
              <a:spLocks noChangeArrowheads="1"/>
            </p:cNvSpPr>
            <p:nvPr userDrawn="1"/>
          </p:nvSpPr>
          <p:spPr bwMode="auto">
            <a:xfrm>
              <a:off x="-1138184" y="4919666"/>
              <a:ext cx="900000" cy="900000"/>
            </a:xfrm>
            <a:prstGeom prst="rect">
              <a:avLst/>
            </a:prstGeom>
            <a:solidFill>
              <a:srgbClr val="CE7D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16" name="Group 15">
              <a:extLst>
                <a:ext uri="{FF2B5EF4-FFF2-40B4-BE49-F238E27FC236}">
                  <a16:creationId xmlns:a16="http://schemas.microsoft.com/office/drawing/2014/main" id="{F7395879-9816-46A5-A49D-4E4550CDAB90}"/>
                </a:ext>
              </a:extLst>
            </p:cNvPr>
            <p:cNvGrpSpPr/>
            <p:nvPr userDrawn="1"/>
          </p:nvGrpSpPr>
          <p:grpSpPr>
            <a:xfrm>
              <a:off x="-1069921" y="5270503"/>
              <a:ext cx="825500" cy="474663"/>
              <a:chOff x="-1069921" y="4692653"/>
              <a:chExt cx="825500" cy="474663"/>
            </a:xfrm>
          </p:grpSpPr>
          <p:sp>
            <p:nvSpPr>
              <p:cNvPr id="17" name="Rectangle 49">
                <a:extLst>
                  <a:ext uri="{FF2B5EF4-FFF2-40B4-BE49-F238E27FC236}">
                    <a16:creationId xmlns:a16="http://schemas.microsoft.com/office/drawing/2014/main" id="{E19E56EC-4948-4219-86C4-3CB325D85940}"/>
                  </a:ext>
                </a:extLst>
              </p:cNvPr>
              <p:cNvSpPr>
                <a:spLocks noChangeArrowheads="1"/>
              </p:cNvSpPr>
              <p:nvPr userDrawn="1"/>
            </p:nvSpPr>
            <p:spPr bwMode="auto">
              <a:xfrm>
                <a:off x="-1069921" y="4692653"/>
                <a:ext cx="7742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Medium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r>
                  <a:rPr kumimoji="0" lang="da-DK" altLang="da-DK" sz="800" b="1" i="0" u="none" strike="noStrike" cap="none" normalizeH="0" baseline="0" dirty="0">
                    <a:ln>
                      <a:noFill/>
                    </a:ln>
                    <a:solidFill>
                      <a:srgbClr val="FFFFFF"/>
                    </a:solidFill>
                    <a:effectLst/>
                    <a:latin typeface="Trebuchet MS" panose="020B0603020202020204" pitchFamily="34" charset="0"/>
                  </a:rPr>
                  <a:t> b</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8" name="Rectangle 50">
                <a:extLst>
                  <a:ext uri="{FF2B5EF4-FFF2-40B4-BE49-F238E27FC236}">
                    <a16:creationId xmlns:a16="http://schemas.microsoft.com/office/drawing/2014/main" id="{53E8705F-F05E-4821-B685-745F94DDB8C6}"/>
                  </a:ext>
                </a:extLst>
              </p:cNvPr>
              <p:cNvSpPr>
                <a:spLocks noChangeArrowheads="1"/>
              </p:cNvSpPr>
              <p:nvPr userDrawn="1"/>
            </p:nvSpPr>
            <p:spPr bwMode="auto">
              <a:xfrm>
                <a:off x="-882596" y="4843466"/>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#ce7d49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9" name="Rectangle 51">
                <a:extLst>
                  <a:ext uri="{FF2B5EF4-FFF2-40B4-BE49-F238E27FC236}">
                    <a16:creationId xmlns:a16="http://schemas.microsoft.com/office/drawing/2014/main" id="{727515F2-A54B-45C0-8618-9B58A275B4C4}"/>
                  </a:ext>
                </a:extLst>
              </p:cNvPr>
              <p:cNvSpPr>
                <a:spLocks noChangeArrowheads="1"/>
              </p:cNvSpPr>
              <p:nvPr userDrawn="1"/>
            </p:nvSpPr>
            <p:spPr bwMode="auto">
              <a:xfrm>
                <a:off x="-1036584" y="499427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R206 G125 B73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0" name="Group 19">
            <a:extLst>
              <a:ext uri="{FF2B5EF4-FFF2-40B4-BE49-F238E27FC236}">
                <a16:creationId xmlns:a16="http://schemas.microsoft.com/office/drawing/2014/main" id="{0AF492F9-5ECB-4404-9084-A4B61EAAEF44}"/>
              </a:ext>
            </a:extLst>
          </p:cNvPr>
          <p:cNvGrpSpPr/>
          <p:nvPr userDrawn="1"/>
        </p:nvGrpSpPr>
        <p:grpSpPr>
          <a:xfrm>
            <a:off x="-1138184" y="1824123"/>
            <a:ext cx="927100" cy="900000"/>
            <a:chOff x="-1138184" y="1836823"/>
            <a:chExt cx="927100" cy="900000"/>
          </a:xfrm>
        </p:grpSpPr>
        <p:sp>
          <p:nvSpPr>
            <p:cNvPr id="21" name="Rectangle 71">
              <a:extLst>
                <a:ext uri="{FF2B5EF4-FFF2-40B4-BE49-F238E27FC236}">
                  <a16:creationId xmlns:a16="http://schemas.microsoft.com/office/drawing/2014/main" id="{9FE05189-DABB-4042-A537-C7B06B5A1CBC}"/>
                </a:ext>
              </a:extLst>
            </p:cNvPr>
            <p:cNvSpPr>
              <a:spLocks noChangeArrowheads="1"/>
            </p:cNvSpPr>
            <p:nvPr userDrawn="1"/>
          </p:nvSpPr>
          <p:spPr bwMode="auto">
            <a:xfrm>
              <a:off x="-1138184" y="1836823"/>
              <a:ext cx="900000" cy="900000"/>
            </a:xfrm>
            <a:prstGeom prst="rect">
              <a:avLst/>
            </a:prstGeom>
            <a:solidFill>
              <a:srgbClr val="91A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2" name="Group 21">
              <a:extLst>
                <a:ext uri="{FF2B5EF4-FFF2-40B4-BE49-F238E27FC236}">
                  <a16:creationId xmlns:a16="http://schemas.microsoft.com/office/drawing/2014/main" id="{A30A5D28-7B30-4FFC-A0AD-083E39BEB452}"/>
                </a:ext>
              </a:extLst>
            </p:cNvPr>
            <p:cNvGrpSpPr/>
            <p:nvPr userDrawn="1"/>
          </p:nvGrpSpPr>
          <p:grpSpPr>
            <a:xfrm>
              <a:off x="-1063572" y="2232110"/>
              <a:ext cx="852488" cy="474663"/>
              <a:chOff x="-1063572" y="1995890"/>
              <a:chExt cx="852488" cy="474663"/>
            </a:xfrm>
          </p:grpSpPr>
          <p:sp>
            <p:nvSpPr>
              <p:cNvPr id="23" name="Rectangle 72">
                <a:extLst>
                  <a:ext uri="{FF2B5EF4-FFF2-40B4-BE49-F238E27FC236}">
                    <a16:creationId xmlns:a16="http://schemas.microsoft.com/office/drawing/2014/main" id="{15D195F6-03A7-485E-95F2-36BB4915D1E0}"/>
                  </a:ext>
                </a:extLst>
              </p:cNvPr>
              <p:cNvSpPr>
                <a:spLocks noChangeArrowheads="1"/>
              </p:cNvSpPr>
              <p:nvPr userDrawn="1"/>
            </p:nvSpPr>
            <p:spPr bwMode="auto">
              <a:xfrm>
                <a:off x="-961972" y="1995890"/>
                <a:ext cx="5530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Good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24" name="Rectangle 73">
                <a:extLst>
                  <a:ext uri="{FF2B5EF4-FFF2-40B4-BE49-F238E27FC236}">
                    <a16:creationId xmlns:a16="http://schemas.microsoft.com/office/drawing/2014/main" id="{8C7FAF42-3C30-439F-89A0-9AB6BFC9CF59}"/>
                  </a:ext>
                </a:extLst>
              </p:cNvPr>
              <p:cNvSpPr>
                <a:spLocks noChangeArrowheads="1"/>
              </p:cNvSpPr>
              <p:nvPr userDrawn="1"/>
            </p:nvSpPr>
            <p:spPr bwMode="auto">
              <a:xfrm>
                <a:off x="-882597" y="2146703"/>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#91ad80</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25" name="Rectangle 74">
                <a:extLst>
                  <a:ext uri="{FF2B5EF4-FFF2-40B4-BE49-F238E27FC236}">
                    <a16:creationId xmlns:a16="http://schemas.microsoft.com/office/drawing/2014/main" id="{B731FB19-870A-420D-BF83-109726173E89}"/>
                  </a:ext>
                </a:extLst>
              </p:cNvPr>
              <p:cNvSpPr>
                <a:spLocks noChangeArrowheads="1"/>
              </p:cNvSpPr>
              <p:nvPr userDrawn="1"/>
            </p:nvSpPr>
            <p:spPr bwMode="auto">
              <a:xfrm>
                <a:off x="-1063572" y="229751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R145 G173 B128</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6" name="Group 25">
            <a:extLst>
              <a:ext uri="{FF2B5EF4-FFF2-40B4-BE49-F238E27FC236}">
                <a16:creationId xmlns:a16="http://schemas.microsoft.com/office/drawing/2014/main" id="{DD63B4C2-D386-4CFB-A2BF-D5A8F654B4F6}"/>
              </a:ext>
            </a:extLst>
          </p:cNvPr>
          <p:cNvGrpSpPr/>
          <p:nvPr userDrawn="1"/>
        </p:nvGrpSpPr>
        <p:grpSpPr>
          <a:xfrm>
            <a:off x="-1138184" y="2851314"/>
            <a:ext cx="927100" cy="900000"/>
            <a:chOff x="-1138184" y="2690024"/>
            <a:chExt cx="927100" cy="900000"/>
          </a:xfrm>
        </p:grpSpPr>
        <p:sp>
          <p:nvSpPr>
            <p:cNvPr id="27" name="Rectangle 94">
              <a:extLst>
                <a:ext uri="{FF2B5EF4-FFF2-40B4-BE49-F238E27FC236}">
                  <a16:creationId xmlns:a16="http://schemas.microsoft.com/office/drawing/2014/main" id="{A4BBB6EF-17B5-4231-B292-662B048BC031}"/>
                </a:ext>
              </a:extLst>
            </p:cNvPr>
            <p:cNvSpPr>
              <a:spLocks noChangeArrowheads="1"/>
            </p:cNvSpPr>
            <p:nvPr userDrawn="1"/>
          </p:nvSpPr>
          <p:spPr bwMode="auto">
            <a:xfrm>
              <a:off x="-1138184" y="2690024"/>
              <a:ext cx="900000" cy="900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8" name="Group 27">
              <a:extLst>
                <a:ext uri="{FF2B5EF4-FFF2-40B4-BE49-F238E27FC236}">
                  <a16:creationId xmlns:a16="http://schemas.microsoft.com/office/drawing/2014/main" id="{3C592EED-28DE-4CC5-9507-3EAD2D395C28}"/>
                </a:ext>
              </a:extLst>
            </p:cNvPr>
            <p:cNvGrpSpPr/>
            <p:nvPr userDrawn="1"/>
          </p:nvGrpSpPr>
          <p:grpSpPr>
            <a:xfrm>
              <a:off x="-1063572" y="3068801"/>
              <a:ext cx="852488" cy="474663"/>
              <a:chOff x="-1063572" y="3402811"/>
              <a:chExt cx="852488" cy="474663"/>
            </a:xfrm>
          </p:grpSpPr>
          <p:sp>
            <p:nvSpPr>
              <p:cNvPr id="29" name="Rectangle 95">
                <a:extLst>
                  <a:ext uri="{FF2B5EF4-FFF2-40B4-BE49-F238E27FC236}">
                    <a16:creationId xmlns:a16="http://schemas.microsoft.com/office/drawing/2014/main" id="{89A42E32-1C02-4D1D-B52E-7A7EDCA7AC87}"/>
                  </a:ext>
                </a:extLst>
              </p:cNvPr>
              <p:cNvSpPr>
                <a:spLocks noChangeArrowheads="1"/>
              </p:cNvSpPr>
              <p:nvPr userDrawn="1"/>
            </p:nvSpPr>
            <p:spPr bwMode="auto">
              <a:xfrm>
                <a:off x="-1014359" y="3402811"/>
                <a:ext cx="6668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6E6E6E"/>
                    </a:solidFill>
                    <a:effectLst/>
                    <a:latin typeface="Trebuchet MS" panose="020B0603020202020204" pitchFamily="34" charset="0"/>
                  </a:rPr>
                  <a:t>Neutral </a:t>
                </a:r>
                <a:r>
                  <a:rPr kumimoji="0" lang="da-DK" altLang="da-DK" sz="800" b="1" i="0" u="none" strike="noStrike" cap="none" normalizeH="0" baseline="0" dirty="0" err="1">
                    <a:ln>
                      <a:noFill/>
                    </a:ln>
                    <a:solidFill>
                      <a:srgbClr val="6E6E6E"/>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30" name="Rectangle 96">
                <a:extLst>
                  <a:ext uri="{FF2B5EF4-FFF2-40B4-BE49-F238E27FC236}">
                    <a16:creationId xmlns:a16="http://schemas.microsoft.com/office/drawing/2014/main" id="{693C6BF3-1794-4508-B469-96E3DE7DA126}"/>
                  </a:ext>
                </a:extLst>
              </p:cNvPr>
              <p:cNvSpPr>
                <a:spLocks noChangeArrowheads="1"/>
              </p:cNvSpPr>
              <p:nvPr userDrawn="1"/>
            </p:nvSpPr>
            <p:spPr bwMode="auto">
              <a:xfrm>
                <a:off x="-887359" y="3553624"/>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#d9d9d9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1" name="Rectangle 97">
                <a:extLst>
                  <a:ext uri="{FF2B5EF4-FFF2-40B4-BE49-F238E27FC236}">
                    <a16:creationId xmlns:a16="http://schemas.microsoft.com/office/drawing/2014/main" id="{BBBEB047-9937-4B57-8907-612A78364C21}"/>
                  </a:ext>
                </a:extLst>
              </p:cNvPr>
              <p:cNvSpPr>
                <a:spLocks noChangeArrowheads="1"/>
              </p:cNvSpPr>
              <p:nvPr userDrawn="1"/>
            </p:nvSpPr>
            <p:spPr bwMode="auto">
              <a:xfrm>
                <a:off x="-1063572" y="3704436"/>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6E6E6E"/>
                    </a:solidFill>
                    <a:effectLst/>
                    <a:latin typeface="Trebuchet MS" panose="020B0603020202020204" pitchFamily="34" charset="0"/>
                  </a:rPr>
                  <a:t>R217 G217 B217</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32" name="Group 31">
            <a:extLst>
              <a:ext uri="{FF2B5EF4-FFF2-40B4-BE49-F238E27FC236}">
                <a16:creationId xmlns:a16="http://schemas.microsoft.com/office/drawing/2014/main" id="{2A248C7C-3A12-4A9C-B700-6B245B59F0D2}"/>
              </a:ext>
            </a:extLst>
          </p:cNvPr>
          <p:cNvGrpSpPr/>
          <p:nvPr userDrawn="1"/>
        </p:nvGrpSpPr>
        <p:grpSpPr>
          <a:xfrm>
            <a:off x="-1138184" y="3878505"/>
            <a:ext cx="923925" cy="900000"/>
            <a:chOff x="-1138184" y="3792145"/>
            <a:chExt cx="923925" cy="900000"/>
          </a:xfrm>
        </p:grpSpPr>
        <p:sp>
          <p:nvSpPr>
            <p:cNvPr id="33" name="Rectangle 118">
              <a:extLst>
                <a:ext uri="{FF2B5EF4-FFF2-40B4-BE49-F238E27FC236}">
                  <a16:creationId xmlns:a16="http://schemas.microsoft.com/office/drawing/2014/main" id="{285FC8AC-46EC-40A3-8636-7965F910F89D}"/>
                </a:ext>
              </a:extLst>
            </p:cNvPr>
            <p:cNvSpPr>
              <a:spLocks noChangeArrowheads="1"/>
            </p:cNvSpPr>
            <p:nvPr userDrawn="1"/>
          </p:nvSpPr>
          <p:spPr bwMode="auto">
            <a:xfrm>
              <a:off x="-1138184" y="3792145"/>
              <a:ext cx="900000" cy="900000"/>
            </a:xfrm>
            <a:prstGeom prst="rect">
              <a:avLst/>
            </a:prstGeom>
            <a:solidFill>
              <a:srgbClr val="EBD6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34" name="Group 33">
              <a:extLst>
                <a:ext uri="{FF2B5EF4-FFF2-40B4-BE49-F238E27FC236}">
                  <a16:creationId xmlns:a16="http://schemas.microsoft.com/office/drawing/2014/main" id="{8377E5E1-85CF-40D3-A9D4-0299884B0C58}"/>
                </a:ext>
              </a:extLst>
            </p:cNvPr>
            <p:cNvGrpSpPr/>
            <p:nvPr userDrawn="1"/>
          </p:nvGrpSpPr>
          <p:grpSpPr>
            <a:xfrm>
              <a:off x="-1066747" y="4168382"/>
              <a:ext cx="852488" cy="474663"/>
              <a:chOff x="-1066747" y="4047732"/>
              <a:chExt cx="852488" cy="474663"/>
            </a:xfrm>
          </p:grpSpPr>
          <p:sp>
            <p:nvSpPr>
              <p:cNvPr id="35" name="Rectangle 119">
                <a:extLst>
                  <a:ext uri="{FF2B5EF4-FFF2-40B4-BE49-F238E27FC236}">
                    <a16:creationId xmlns:a16="http://schemas.microsoft.com/office/drawing/2014/main" id="{1B0D4243-3FB4-4AFC-8FDB-54C1EA60E484}"/>
                  </a:ext>
                </a:extLst>
              </p:cNvPr>
              <p:cNvSpPr>
                <a:spLocks noChangeArrowheads="1"/>
              </p:cNvSpPr>
              <p:nvPr userDrawn="1"/>
            </p:nvSpPr>
            <p:spPr bwMode="auto">
              <a:xfrm>
                <a:off x="-1066747" y="4047732"/>
                <a:ext cx="7694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Medium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r>
                  <a:rPr kumimoji="0" lang="da-DK" altLang="da-DK" sz="800" b="1" i="0" u="none" strike="noStrike" cap="none" normalizeH="0" baseline="0" dirty="0">
                    <a:ln>
                      <a:noFill/>
                    </a:ln>
                    <a:solidFill>
                      <a:srgbClr val="FFFFFF"/>
                    </a:solidFill>
                    <a:effectLst/>
                    <a:latin typeface="Trebuchet MS" panose="020B0603020202020204" pitchFamily="34" charset="0"/>
                  </a:rPr>
                  <a:t> a</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36" name="Rectangle 120">
                <a:extLst>
                  <a:ext uri="{FF2B5EF4-FFF2-40B4-BE49-F238E27FC236}">
                    <a16:creationId xmlns:a16="http://schemas.microsoft.com/office/drawing/2014/main" id="{74AFFF26-545F-4672-969C-A5141DCE8891}"/>
                  </a:ext>
                </a:extLst>
              </p:cNvPr>
              <p:cNvSpPr>
                <a:spLocks noChangeArrowheads="1"/>
              </p:cNvSpPr>
              <p:nvPr userDrawn="1"/>
            </p:nvSpPr>
            <p:spPr bwMode="auto">
              <a:xfrm>
                <a:off x="-887359" y="4198545"/>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#ebd569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37" name="Rectangle 121">
                <a:extLst>
                  <a:ext uri="{FF2B5EF4-FFF2-40B4-BE49-F238E27FC236}">
                    <a16:creationId xmlns:a16="http://schemas.microsoft.com/office/drawing/2014/main" id="{6F6C5A53-6903-40C8-81F0-30E7E301D804}"/>
                  </a:ext>
                </a:extLst>
              </p:cNvPr>
              <p:cNvSpPr>
                <a:spLocks noChangeArrowheads="1"/>
              </p:cNvSpPr>
              <p:nvPr userDrawn="1"/>
            </p:nvSpPr>
            <p:spPr bwMode="auto">
              <a:xfrm>
                <a:off x="-1066747" y="4349357"/>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R235 G214 B105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grpSp>
      <p:grpSp>
        <p:nvGrpSpPr>
          <p:cNvPr id="38" name="Group 37">
            <a:extLst>
              <a:ext uri="{FF2B5EF4-FFF2-40B4-BE49-F238E27FC236}">
                <a16:creationId xmlns:a16="http://schemas.microsoft.com/office/drawing/2014/main" id="{B48CA0CC-76D9-493A-BF13-D5BBC7B41743}"/>
              </a:ext>
            </a:extLst>
          </p:cNvPr>
          <p:cNvGrpSpPr/>
          <p:nvPr userDrawn="1"/>
        </p:nvGrpSpPr>
        <p:grpSpPr>
          <a:xfrm>
            <a:off x="-1138184" y="5932887"/>
            <a:ext cx="900000" cy="900000"/>
            <a:chOff x="-1138184" y="5945587"/>
            <a:chExt cx="900000" cy="900000"/>
          </a:xfrm>
        </p:grpSpPr>
        <p:sp>
          <p:nvSpPr>
            <p:cNvPr id="39" name="Rectangle 161">
              <a:extLst>
                <a:ext uri="{FF2B5EF4-FFF2-40B4-BE49-F238E27FC236}">
                  <a16:creationId xmlns:a16="http://schemas.microsoft.com/office/drawing/2014/main" id="{6F77B5F0-0D7A-4F2C-BDFC-051E1A173EB9}"/>
                </a:ext>
              </a:extLst>
            </p:cNvPr>
            <p:cNvSpPr>
              <a:spLocks noChangeArrowheads="1"/>
            </p:cNvSpPr>
            <p:nvPr userDrawn="1"/>
          </p:nvSpPr>
          <p:spPr bwMode="auto">
            <a:xfrm>
              <a:off x="-1138184" y="5945587"/>
              <a:ext cx="900000" cy="900000"/>
            </a:xfrm>
            <a:prstGeom prst="rect">
              <a:avLst/>
            </a:prstGeom>
            <a:solidFill>
              <a:srgbClr val="A04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nvGrpSpPr>
            <p:cNvPr id="40" name="Group 39">
              <a:extLst>
                <a:ext uri="{FF2B5EF4-FFF2-40B4-BE49-F238E27FC236}">
                  <a16:creationId xmlns:a16="http://schemas.microsoft.com/office/drawing/2014/main" id="{7DCABA8D-A08D-4DEC-993D-FEB781770962}"/>
                </a:ext>
              </a:extLst>
            </p:cNvPr>
            <p:cNvGrpSpPr/>
            <p:nvPr userDrawn="1"/>
          </p:nvGrpSpPr>
          <p:grpSpPr>
            <a:xfrm>
              <a:off x="-1009597" y="6309124"/>
              <a:ext cx="736600" cy="474663"/>
              <a:chOff x="-1009597" y="5337574"/>
              <a:chExt cx="736600" cy="474663"/>
            </a:xfrm>
          </p:grpSpPr>
          <p:sp>
            <p:nvSpPr>
              <p:cNvPr id="41" name="Rectangle 162">
                <a:extLst>
                  <a:ext uri="{FF2B5EF4-FFF2-40B4-BE49-F238E27FC236}">
                    <a16:creationId xmlns:a16="http://schemas.microsoft.com/office/drawing/2014/main" id="{ED49405F-7023-4B78-871D-2E0E74A456B1}"/>
                  </a:ext>
                </a:extLst>
              </p:cNvPr>
              <p:cNvSpPr>
                <a:spLocks noChangeArrowheads="1"/>
              </p:cNvSpPr>
              <p:nvPr userDrawn="1"/>
            </p:nvSpPr>
            <p:spPr bwMode="auto">
              <a:xfrm>
                <a:off x="-946097" y="5337574"/>
                <a:ext cx="609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P</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42" name="Rectangle 163">
                <a:extLst>
                  <a:ext uri="{FF2B5EF4-FFF2-40B4-BE49-F238E27FC236}">
                    <a16:creationId xmlns:a16="http://schemas.microsoft.com/office/drawing/2014/main" id="{D6962DB1-84BE-486C-9085-2BF9CB593A4C}"/>
                  </a:ext>
                </a:extLst>
              </p:cNvPr>
              <p:cNvSpPr>
                <a:spLocks noChangeArrowheads="1"/>
              </p:cNvSpPr>
              <p:nvPr userDrawn="1"/>
            </p:nvSpPr>
            <p:spPr bwMode="auto">
              <a:xfrm>
                <a:off x="-890534" y="5337574"/>
                <a:ext cx="4680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err="1">
                    <a:ln>
                      <a:noFill/>
                    </a:ln>
                    <a:solidFill>
                      <a:srgbClr val="FFFFFF"/>
                    </a:solidFill>
                    <a:effectLst/>
                    <a:latin typeface="Trebuchet MS" panose="020B0603020202020204" pitchFamily="34" charset="0"/>
                  </a:rPr>
                  <a:t>oor</a:t>
                </a:r>
                <a:r>
                  <a:rPr kumimoji="0" lang="da-DK" altLang="da-DK" sz="800" b="1" i="0" u="none" strike="noStrike" cap="none" normalizeH="0" baseline="0" dirty="0">
                    <a:ln>
                      <a:noFill/>
                    </a:ln>
                    <a:solidFill>
                      <a:srgbClr val="FFFFFF"/>
                    </a:solidFill>
                    <a:effectLst/>
                    <a:latin typeface="Trebuchet MS" panose="020B0603020202020204" pitchFamily="34" charset="0"/>
                  </a:rPr>
                  <a:t>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43" name="Rectangle 164">
                <a:extLst>
                  <a:ext uri="{FF2B5EF4-FFF2-40B4-BE49-F238E27FC236}">
                    <a16:creationId xmlns:a16="http://schemas.microsoft.com/office/drawing/2014/main" id="{1EF2CE90-EF49-4EB8-AC1C-0EF803F96B75}"/>
                  </a:ext>
                </a:extLst>
              </p:cNvPr>
              <p:cNvSpPr>
                <a:spLocks noChangeArrowheads="1"/>
              </p:cNvSpPr>
              <p:nvPr userDrawn="1"/>
            </p:nvSpPr>
            <p:spPr bwMode="auto">
              <a:xfrm>
                <a:off x="-882597" y="5488387"/>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#a04e53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44" name="Rectangle 165">
                <a:extLst>
                  <a:ext uri="{FF2B5EF4-FFF2-40B4-BE49-F238E27FC236}">
                    <a16:creationId xmlns:a16="http://schemas.microsoft.com/office/drawing/2014/main" id="{34BA79EC-2615-4F18-80E1-569EE28C1FBF}"/>
                  </a:ext>
                </a:extLst>
              </p:cNvPr>
              <p:cNvSpPr>
                <a:spLocks noChangeArrowheads="1"/>
              </p:cNvSpPr>
              <p:nvPr userDrawn="1"/>
            </p:nvSpPr>
            <p:spPr bwMode="auto">
              <a:xfrm>
                <a:off x="-1009597" y="5639199"/>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R160 G78 B83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sp>
        <p:nvSpPr>
          <p:cNvPr id="45" name="Rectangle 44">
            <a:extLst>
              <a:ext uri="{FF2B5EF4-FFF2-40B4-BE49-F238E27FC236}">
                <a16:creationId xmlns:a16="http://schemas.microsoft.com/office/drawing/2014/main" id="{8A21FFF2-2B64-4B87-914F-ACEE6ACF9822}"/>
              </a:ext>
            </a:extLst>
          </p:cNvPr>
          <p:cNvSpPr/>
          <p:nvPr userDrawn="1"/>
        </p:nvSpPr>
        <p:spPr>
          <a:xfrm>
            <a:off x="10194773"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6" name="Rectangle 45">
            <a:extLst>
              <a:ext uri="{FF2B5EF4-FFF2-40B4-BE49-F238E27FC236}">
                <a16:creationId xmlns:a16="http://schemas.microsoft.com/office/drawing/2014/main" id="{7D79E553-8568-4F1B-AD4B-D277ECD6E309}"/>
              </a:ext>
            </a:extLst>
          </p:cNvPr>
          <p:cNvSpPr/>
          <p:nvPr userDrawn="1"/>
        </p:nvSpPr>
        <p:spPr>
          <a:xfrm>
            <a:off x="824137" y="5870997"/>
            <a:ext cx="1389260" cy="403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4815873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TA page">
    <p:spTree>
      <p:nvGrpSpPr>
        <p:cNvPr id="1" name=""/>
        <p:cNvGrpSpPr/>
        <p:nvPr/>
      </p:nvGrpSpPr>
      <p:grpSpPr>
        <a:xfrm>
          <a:off x="0" y="0"/>
          <a:ext cx="0" cy="0"/>
          <a:chOff x="0" y="0"/>
          <a:chExt cx="0" cy="0"/>
        </a:xfrm>
      </p:grpSpPr>
      <p:sp>
        <p:nvSpPr>
          <p:cNvPr id="13" name="Subject"/>
          <p:cNvSpPr>
            <a:spLocks noGrp="1"/>
          </p:cNvSpPr>
          <p:nvPr>
            <p:ph type="title" hasCustomPrompt="1"/>
          </p:nvPr>
        </p:nvSpPr>
        <p:spPr>
          <a:xfrm>
            <a:off x="3212592" y="2950901"/>
            <a:ext cx="5766816" cy="1072459"/>
          </a:xfrm>
        </p:spPr>
        <p:txBody>
          <a:bodyPr tIns="0" rIns="0" bIns="0" anchor="b" anchorCtr="0">
            <a:noAutofit/>
          </a:bodyPr>
          <a:lstStyle>
            <a:lvl1pPr algn="ctr">
              <a:lnSpc>
                <a:spcPts val="5300"/>
              </a:lnSpc>
              <a:defRPr sz="4400" b="0" cap="none" spc="150" baseline="0"/>
            </a:lvl1pPr>
          </a:lstStyle>
          <a:p>
            <a:r>
              <a:rPr lang="en-US" dirty="0"/>
              <a:t>Now let’s get in touch!</a:t>
            </a:r>
          </a:p>
        </p:txBody>
      </p:sp>
      <p:sp>
        <p:nvSpPr>
          <p:cNvPr id="5" name="Date Placeholder 4"/>
          <p:cNvSpPr>
            <a:spLocks noGrp="1"/>
          </p:cNvSpPr>
          <p:nvPr>
            <p:ph type="dt" sz="half" idx="10"/>
          </p:nvPr>
        </p:nvSpPr>
        <p:spPr/>
        <p:txBody>
          <a:bodyPr/>
          <a:lstStyle/>
          <a:p>
            <a:fld id="{20920F63-DA61-42A7-B330-0F1510D41BAC}"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8" name="Picture Placeholder 7"/>
          <p:cNvSpPr>
            <a:spLocks noGrp="1"/>
          </p:cNvSpPr>
          <p:nvPr>
            <p:ph type="pic" sz="quarter" idx="15" hasCustomPrompt="1"/>
          </p:nvPr>
        </p:nvSpPr>
        <p:spPr>
          <a:xfrm>
            <a:off x="5430000"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a:t>Insert </a:t>
            </a:r>
            <a:r>
              <a:rPr lang="da-DK" dirty="0" err="1"/>
              <a:t>your</a:t>
            </a:r>
            <a:r>
              <a:rPr lang="da-DK" dirty="0"/>
              <a:t> </a:t>
            </a:r>
            <a:r>
              <a:rPr lang="da-DK" dirty="0" err="1"/>
              <a:t>picture</a:t>
            </a:r>
            <a:endParaRPr lang="en-US" dirty="0"/>
          </a:p>
        </p:txBody>
      </p:sp>
      <p:sp>
        <p:nvSpPr>
          <p:cNvPr id="14" name="Title 1" hidden="1"/>
          <p:cNvSpPr txBox="1">
            <a:spLocks/>
          </p:cNvSpPr>
          <p:nvPr userDrawn="1"/>
        </p:nvSpPr>
        <p:spPr>
          <a:xfrm>
            <a:off x="2773448" y="1132577"/>
            <a:ext cx="6645617" cy="5002671"/>
          </a:xfrm>
        </p:spPr>
        <p:txBody>
          <a:bodyPr anchor="ctr" anchorCtr="0">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lnSpc>
                <a:spcPct val="100000"/>
              </a:lnSpc>
              <a:spcAft>
                <a:spcPts val="363"/>
              </a:spcAft>
            </a:pPr>
            <a:r>
              <a:rPr lang="en-US" sz="4536" spc="227" dirty="0"/>
              <a:t>Now, let’s get </a:t>
            </a:r>
            <a:br>
              <a:rPr lang="en-US" sz="4536" spc="227" dirty="0"/>
            </a:br>
            <a:r>
              <a:rPr lang="en-US" sz="4536" spc="227" dirty="0"/>
              <a:t>in touch!</a:t>
            </a:r>
          </a:p>
          <a:p>
            <a:pPr algn="ctr">
              <a:lnSpc>
                <a:spcPct val="100000"/>
              </a:lnSpc>
              <a:spcAft>
                <a:spcPts val="363"/>
              </a:spcAft>
            </a:pPr>
            <a:r>
              <a:rPr lang="en-US" sz="1633" i="1" spc="45" dirty="0"/>
              <a:t>Call your Engagement Manager at </a:t>
            </a:r>
            <a:r>
              <a:rPr lang="en-US" sz="1633" i="1" spc="45" dirty="0" err="1"/>
              <a:t>Ennova</a:t>
            </a:r>
            <a:r>
              <a:rPr lang="en-US" sz="1633" i="1" spc="45" dirty="0"/>
              <a:t> or </a:t>
            </a:r>
          </a:p>
          <a:p>
            <a:pPr algn="ctr">
              <a:lnSpc>
                <a:spcPct val="100000"/>
              </a:lnSpc>
              <a:spcAft>
                <a:spcPts val="363"/>
              </a:spcAft>
            </a:pPr>
            <a:r>
              <a:rPr lang="en-US" sz="1633" i="1" spc="45" dirty="0"/>
              <a:t>write to us at </a:t>
            </a:r>
            <a:r>
              <a:rPr lang="en-US" sz="1633" i="1" spc="45" dirty="0">
                <a:hlinkClick r:id="rId2"/>
              </a:rPr>
              <a:t>email@ennova.com</a:t>
            </a:r>
            <a:endParaRPr lang="en-US" sz="4536" spc="227" dirty="0"/>
          </a:p>
        </p:txBody>
      </p:sp>
      <p:sp>
        <p:nvSpPr>
          <p:cNvPr id="3" name="TextBox 2"/>
          <p:cNvSpPr txBox="1"/>
          <p:nvPr userDrawn="1"/>
        </p:nvSpPr>
        <p:spPr>
          <a:xfrm>
            <a:off x="3212592" y="4059453"/>
            <a:ext cx="5766816" cy="751296"/>
          </a:xfrm>
          <a:prstGeom prst="rect">
            <a:avLst/>
          </a:prstGeom>
          <a:noFill/>
        </p:spPr>
        <p:txBody>
          <a:bodyPr wrap="square" rtlCol="0">
            <a:spAutoFit/>
          </a:bodyPr>
          <a:lstStyle/>
          <a:p>
            <a:pPr algn="ctr">
              <a:lnSpc>
                <a:spcPts val="2700"/>
              </a:lnSpc>
            </a:pPr>
            <a:r>
              <a:rPr lang="en-US" i="1" dirty="0">
                <a:solidFill>
                  <a:schemeClr val="tx1">
                    <a:lumMod val="50000"/>
                    <a:lumOff val="50000"/>
                  </a:schemeClr>
                </a:solidFill>
              </a:rPr>
              <a:t>Call your Engagement Manager at </a:t>
            </a:r>
            <a:r>
              <a:rPr lang="en-US" i="1" dirty="0" err="1">
                <a:solidFill>
                  <a:schemeClr val="tx1">
                    <a:lumMod val="50000"/>
                    <a:lumOff val="50000"/>
                  </a:schemeClr>
                </a:solidFill>
              </a:rPr>
              <a:t>Ennova</a:t>
            </a:r>
            <a:r>
              <a:rPr lang="en-US" i="1" dirty="0">
                <a:solidFill>
                  <a:schemeClr val="tx1">
                    <a:lumMod val="50000"/>
                    <a:lumOff val="50000"/>
                  </a:schemeClr>
                </a:solidFill>
              </a:rPr>
              <a:t>, or </a:t>
            </a:r>
          </a:p>
          <a:p>
            <a:pPr algn="ctr">
              <a:lnSpc>
                <a:spcPts val="2700"/>
              </a:lnSpc>
            </a:pPr>
            <a:r>
              <a:rPr lang="en-US" i="1" dirty="0">
                <a:solidFill>
                  <a:schemeClr val="tx1">
                    <a:lumMod val="50000"/>
                    <a:lumOff val="50000"/>
                  </a:schemeClr>
                </a:solidFill>
              </a:rPr>
              <a:t>write to us at </a:t>
            </a:r>
            <a:r>
              <a:rPr lang="en-US" i="1" dirty="0">
                <a:solidFill>
                  <a:srgbClr val="888888"/>
                </a:solidFill>
                <a:hlinkClick r:id="rId2"/>
              </a:rPr>
              <a:t>email@ennova.com</a:t>
            </a:r>
            <a:endParaRPr lang="en-US" i="1" dirty="0">
              <a:solidFill>
                <a:srgbClr val="888888"/>
              </a:solidFill>
            </a:endParaRPr>
          </a:p>
        </p:txBody>
      </p:sp>
    </p:spTree>
    <p:extLst>
      <p:ext uri="{BB962C8B-B14F-4D97-AF65-F5344CB8AC3E}">
        <p14:creationId xmlns:p14="http://schemas.microsoft.com/office/powerpoint/2010/main" val="48522950"/>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C65C7-E598-45EF-8322-62D5780D0709}" type="datetime1">
              <a:rPr lang="en-US" smtClean="0"/>
              <a:t>5/24/2022</a:t>
            </a:fld>
            <a:endParaRPr lang="en-US"/>
          </a:p>
        </p:txBody>
      </p:sp>
      <p:sp>
        <p:nvSpPr>
          <p:cNvPr id="3" name="Footer Placeholder 2"/>
          <p:cNvSpPr>
            <a:spLocks noGrp="1"/>
          </p:cNvSpPr>
          <p:nvPr>
            <p:ph type="ftr" sz="quarter" idx="11"/>
          </p:nvPr>
        </p:nvSpPr>
        <p:spPr/>
        <p:txBody>
          <a:bodyPr/>
          <a:lstStyle/>
          <a:p>
            <a:r>
              <a:rPr lang="en-US"/>
              <a:t>Ennova | Organizer user guide</a:t>
            </a:r>
          </a:p>
        </p:txBody>
      </p:sp>
      <p:sp>
        <p:nvSpPr>
          <p:cNvPr id="4" name="Slide Number Placeholder 3"/>
          <p:cNvSpPr>
            <a:spLocks noGrp="1"/>
          </p:cNvSpPr>
          <p:nvPr>
            <p:ph type="sldNum" sz="quarter" idx="12"/>
          </p:nvPr>
        </p:nvSpPr>
        <p:spPr/>
        <p:txBody>
          <a:bodyPr/>
          <a:lstStyle/>
          <a:p>
            <a:fld id="{1796BFC4-BD81-42DC-AAF0-40B34283BA04}" type="slidenum">
              <a:rPr lang="en-US" smtClean="0"/>
              <a:t>‹nr.›</a:t>
            </a:fld>
            <a:endParaRPr lang="en-US"/>
          </a:p>
        </p:txBody>
      </p:sp>
      <p:sp>
        <p:nvSpPr>
          <p:cNvPr id="15" name="AutoShape 3"/>
          <p:cNvSpPr>
            <a:spLocks noChangeAspect="1" noChangeArrowheads="1" noTextEdit="1"/>
          </p:cNvSpPr>
          <p:nvPr userDrawn="1"/>
        </p:nvSpPr>
        <p:spPr bwMode="auto">
          <a:xfrm>
            <a:off x="1690688" y="-1873250"/>
            <a:ext cx="78073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84176852"/>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0" name="Rectangle 19"/>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hidden="1"/>
          <p:cNvSpPr txBox="1">
            <a:spLocks/>
          </p:cNvSpPr>
          <p:nvPr userDrawn="1"/>
        </p:nvSpPr>
        <p:spPr>
          <a:xfrm>
            <a:off x="2773448" y="1132577"/>
            <a:ext cx="6645617" cy="5002671"/>
          </a:xfrm>
        </p:spPr>
        <p:txBody>
          <a:bodyPr anchor="ctr" anchorCtr="0">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lnSpc>
                <a:spcPct val="100000"/>
              </a:lnSpc>
              <a:spcAft>
                <a:spcPts val="363"/>
              </a:spcAft>
            </a:pPr>
            <a:r>
              <a:rPr lang="en-US" sz="4536" spc="227" dirty="0"/>
              <a:t>Now, let’s get </a:t>
            </a:r>
            <a:br>
              <a:rPr lang="en-US" sz="4536" spc="227" dirty="0"/>
            </a:br>
            <a:r>
              <a:rPr lang="en-US" sz="4536" spc="227" dirty="0"/>
              <a:t>in touch!</a:t>
            </a:r>
          </a:p>
          <a:p>
            <a:pPr algn="ctr">
              <a:lnSpc>
                <a:spcPct val="100000"/>
              </a:lnSpc>
              <a:spcAft>
                <a:spcPts val="363"/>
              </a:spcAft>
            </a:pPr>
            <a:r>
              <a:rPr lang="en-US" sz="1633" i="1" spc="45" dirty="0"/>
              <a:t>Call your Engagement Manager at </a:t>
            </a:r>
            <a:r>
              <a:rPr lang="en-US" sz="1633" i="1" spc="45" dirty="0" err="1"/>
              <a:t>Ennova</a:t>
            </a:r>
            <a:r>
              <a:rPr lang="en-US" sz="1633" i="1" spc="45" dirty="0"/>
              <a:t> or </a:t>
            </a:r>
          </a:p>
          <a:p>
            <a:pPr algn="ctr">
              <a:lnSpc>
                <a:spcPct val="100000"/>
              </a:lnSpc>
              <a:spcAft>
                <a:spcPts val="363"/>
              </a:spcAft>
            </a:pPr>
            <a:r>
              <a:rPr lang="en-US" sz="1633" i="1" spc="45" dirty="0"/>
              <a:t>write to us at </a:t>
            </a:r>
            <a:r>
              <a:rPr lang="en-US" sz="1633" i="1" spc="45" dirty="0">
                <a:hlinkClick r:id="rId2"/>
              </a:rPr>
              <a:t>email@ennova.com</a:t>
            </a:r>
            <a:endParaRPr lang="en-US" sz="4536" spc="227" dirty="0"/>
          </a:p>
        </p:txBody>
      </p:sp>
      <p:sp>
        <p:nvSpPr>
          <p:cNvPr id="15" name="The white square"/>
          <p:cNvSpPr/>
          <p:nvPr userDrawn="1"/>
        </p:nvSpPr>
        <p:spPr>
          <a:xfrm>
            <a:off x="4296000" y="1629000"/>
            <a:ext cx="3600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defRPr/>
            </a:pPr>
            <a:endParaRPr lang="da-DK" sz="1633" dirty="0">
              <a:solidFill>
                <a:srgbClr val="FFFFFF"/>
              </a:solidFill>
              <a:latin typeface="Trebuchet MS"/>
            </a:endParaRPr>
          </a:p>
        </p:txBody>
      </p:sp>
      <p:sp>
        <p:nvSpPr>
          <p:cNvPr id="22" name="The title"/>
          <p:cNvSpPr txBox="1">
            <a:spLocks/>
          </p:cNvSpPr>
          <p:nvPr userDrawn="1"/>
        </p:nvSpPr>
        <p:spPr>
          <a:xfrm>
            <a:off x="4296000" y="1673302"/>
            <a:ext cx="3600000" cy="1633025"/>
          </a:xfrm>
          <a:prstGeom prst="rect">
            <a:avLst/>
          </a:prstGeom>
        </p:spPr>
        <p:txBody>
          <a:bodyPr vert="horz" lIns="360000" tIns="0" rIns="360000" bIns="144000" rtlCol="0" anchor="b" anchorCtr="0">
            <a:noAutofit/>
          </a:bodyPr>
          <a:lstStyle>
            <a:lvl1pPr algn="ctr" defTabSz="829544" rtl="0" eaLnBrk="1" latinLnBrk="0" hangingPunct="1">
              <a:lnSpc>
                <a:spcPts val="3000"/>
              </a:lnSpc>
              <a:spcBef>
                <a:spcPct val="0"/>
              </a:spcBef>
              <a:spcAft>
                <a:spcPts val="1089"/>
              </a:spcAft>
              <a:buNone/>
              <a:defRPr sz="2400" b="0" kern="1200" cap="all" spc="150" baseline="0">
                <a:solidFill>
                  <a:schemeClr val="tx1"/>
                </a:solidFill>
                <a:latin typeface="+mj-lt"/>
                <a:ea typeface="+mj-ea"/>
                <a:cs typeface="+mj-cs"/>
              </a:defRPr>
            </a:lvl1pPr>
          </a:lstStyle>
          <a:p>
            <a:pPr>
              <a:defRPr/>
            </a:pPr>
            <a:r>
              <a:rPr lang="da-DK" sz="2800" dirty="0" err="1">
                <a:solidFill>
                  <a:srgbClr val="ECECEC">
                    <a:lumMod val="10000"/>
                  </a:srgbClr>
                </a:solidFill>
              </a:rPr>
              <a:t>Thank</a:t>
            </a:r>
            <a:r>
              <a:rPr lang="da-DK" sz="2800" dirty="0">
                <a:solidFill>
                  <a:srgbClr val="ECECEC">
                    <a:lumMod val="10000"/>
                  </a:srgbClr>
                </a:solidFill>
              </a:rPr>
              <a:t> </a:t>
            </a:r>
            <a:r>
              <a:rPr lang="da-DK" sz="2800" dirty="0" err="1">
                <a:solidFill>
                  <a:srgbClr val="ECECEC">
                    <a:lumMod val="10000"/>
                  </a:srgbClr>
                </a:solidFill>
              </a:rPr>
              <a:t>You</a:t>
            </a:r>
            <a:endParaRPr lang="da-DK" sz="2800" dirty="0">
              <a:solidFill>
                <a:srgbClr val="ECECEC">
                  <a:lumMod val="10000"/>
                </a:srgbClr>
              </a:solidFill>
            </a:endParaRPr>
          </a:p>
        </p:txBody>
      </p:sp>
      <p:pic>
        <p:nvPicPr>
          <p:cNvPr id="16" name="Ennova logo">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6295" y="5663901"/>
            <a:ext cx="685448" cy="137090"/>
          </a:xfrm>
          <a:prstGeom prst="rect">
            <a:avLst/>
          </a:prstGeom>
        </p:spPr>
      </p:pic>
      <p:sp>
        <p:nvSpPr>
          <p:cNvPr id="11" name="Copyright by Ennova - change text color if needed"/>
          <p:cNvSpPr txBox="1">
            <a:spLocks/>
          </p:cNvSpPr>
          <p:nvPr userDrawn="1"/>
        </p:nvSpPr>
        <p:spPr>
          <a:xfrm>
            <a:off x="4318859" y="5606352"/>
            <a:ext cx="2805841" cy="229328"/>
          </a:xfrm>
          <a:prstGeom prst="rect">
            <a:avLst/>
          </a:prstGeom>
        </p:spPr>
        <p:txBody>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ctr">
              <a:buNone/>
            </a:pPr>
            <a:r>
              <a:rPr lang="en-US" sz="1100" i="1" dirty="0">
                <a:solidFill>
                  <a:schemeClr val="tx1"/>
                </a:solidFill>
              </a:rPr>
              <a:t>Copyright © by </a:t>
            </a:r>
          </a:p>
        </p:txBody>
      </p:sp>
      <p:cxnSp>
        <p:nvCxnSpPr>
          <p:cNvPr id="13" name="Thin line"/>
          <p:cNvCxnSpPr/>
          <p:nvPr userDrawn="1"/>
        </p:nvCxnSpPr>
        <p:spPr>
          <a:xfrm>
            <a:off x="5308598" y="3429000"/>
            <a:ext cx="1574805"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Copyright by Ennova - change text color if needed">
            <a:extLst>
              <a:ext uri="{FF2B5EF4-FFF2-40B4-BE49-F238E27FC236}">
                <a16:creationId xmlns:a16="http://schemas.microsoft.com/office/drawing/2014/main" id="{0D1F646E-9C82-4FCC-BE80-B089A7BB67A2}"/>
              </a:ext>
            </a:extLst>
          </p:cNvPr>
          <p:cNvSpPr txBox="1">
            <a:spLocks/>
          </p:cNvSpPr>
          <p:nvPr userDrawn="1"/>
        </p:nvSpPr>
        <p:spPr>
          <a:xfrm>
            <a:off x="4296000" y="3665193"/>
            <a:ext cx="3600001" cy="229328"/>
          </a:xfrm>
          <a:prstGeom prst="rect">
            <a:avLst/>
          </a:prstGeom>
        </p:spPr>
        <p:txBody>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ctr">
              <a:buNone/>
            </a:pPr>
            <a:r>
              <a:rPr lang="en-US" sz="1400" i="1" dirty="0">
                <a:solidFill>
                  <a:schemeClr val="tx1"/>
                </a:solidFill>
              </a:rPr>
              <a:t>Let’s get social</a:t>
            </a:r>
          </a:p>
        </p:txBody>
      </p:sp>
      <p:sp>
        <p:nvSpPr>
          <p:cNvPr id="23" name="Freeform: Shape 22">
            <a:hlinkClick r:id="rId5"/>
            <a:extLst>
              <a:ext uri="{FF2B5EF4-FFF2-40B4-BE49-F238E27FC236}">
                <a16:creationId xmlns:a16="http://schemas.microsoft.com/office/drawing/2014/main" id="{E42F55CF-7FD5-4697-B81E-AB2815447EE2}"/>
              </a:ext>
            </a:extLst>
          </p:cNvPr>
          <p:cNvSpPr/>
          <p:nvPr userDrawn="1"/>
        </p:nvSpPr>
        <p:spPr>
          <a:xfrm>
            <a:off x="6144314" y="4069353"/>
            <a:ext cx="314325" cy="314325"/>
          </a:xfrm>
          <a:custGeom>
            <a:avLst/>
            <a:gdLst>
              <a:gd name="connsiteX0" fmla="*/ 159544 w 314325"/>
              <a:gd name="connsiteY0" fmla="*/ 7144 h 314325"/>
              <a:gd name="connsiteX1" fmla="*/ 7144 w 314325"/>
              <a:gd name="connsiteY1" fmla="*/ 159544 h 314325"/>
              <a:gd name="connsiteX2" fmla="*/ 159544 w 314325"/>
              <a:gd name="connsiteY2" fmla="*/ 311944 h 314325"/>
              <a:gd name="connsiteX3" fmla="*/ 311944 w 314325"/>
              <a:gd name="connsiteY3" fmla="*/ 159544 h 314325"/>
              <a:gd name="connsiteX4" fmla="*/ 159544 w 314325"/>
              <a:gd name="connsiteY4" fmla="*/ 7144 h 314325"/>
              <a:gd name="connsiteX5" fmla="*/ 192215 w 314325"/>
              <a:gd name="connsiteY5" fmla="*/ 159639 h 314325"/>
              <a:gd name="connsiteX6" fmla="*/ 170878 w 314325"/>
              <a:gd name="connsiteY6" fmla="*/ 159639 h 314325"/>
              <a:gd name="connsiteX7" fmla="*/ 170878 w 314325"/>
              <a:gd name="connsiteY7" fmla="*/ 235744 h 314325"/>
              <a:gd name="connsiteX8" fmla="*/ 139255 w 314325"/>
              <a:gd name="connsiteY8" fmla="*/ 235744 h 314325"/>
              <a:gd name="connsiteX9" fmla="*/ 139255 w 314325"/>
              <a:gd name="connsiteY9" fmla="*/ 159639 h 314325"/>
              <a:gd name="connsiteX10" fmla="*/ 124206 w 314325"/>
              <a:gd name="connsiteY10" fmla="*/ 159639 h 314325"/>
              <a:gd name="connsiteX11" fmla="*/ 124206 w 314325"/>
              <a:gd name="connsiteY11" fmla="*/ 132779 h 314325"/>
              <a:gd name="connsiteX12" fmla="*/ 139255 w 314325"/>
              <a:gd name="connsiteY12" fmla="*/ 132779 h 314325"/>
              <a:gd name="connsiteX13" fmla="*/ 139255 w 314325"/>
              <a:gd name="connsiteY13" fmla="*/ 115348 h 314325"/>
              <a:gd name="connsiteX14" fmla="*/ 171164 w 314325"/>
              <a:gd name="connsiteY14" fmla="*/ 83439 h 314325"/>
              <a:gd name="connsiteX15" fmla="*/ 194596 w 314325"/>
              <a:gd name="connsiteY15" fmla="*/ 83534 h 314325"/>
              <a:gd name="connsiteX16" fmla="*/ 194596 w 314325"/>
              <a:gd name="connsiteY16" fmla="*/ 109633 h 314325"/>
              <a:gd name="connsiteX17" fmla="*/ 177546 w 314325"/>
              <a:gd name="connsiteY17" fmla="*/ 109633 h 314325"/>
              <a:gd name="connsiteX18" fmla="*/ 170878 w 314325"/>
              <a:gd name="connsiteY18" fmla="*/ 116967 h 314325"/>
              <a:gd name="connsiteX19" fmla="*/ 170878 w 314325"/>
              <a:gd name="connsiteY19" fmla="*/ 132779 h 314325"/>
              <a:gd name="connsiteX20" fmla="*/ 194977 w 314325"/>
              <a:gd name="connsiteY20" fmla="*/ 132779 h 314325"/>
              <a:gd name="connsiteX21" fmla="*/ 192215 w 314325"/>
              <a:gd name="connsiteY21" fmla="*/ 15963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325" h="314325">
                <a:moveTo>
                  <a:pt x="159544" y="7144"/>
                </a:moveTo>
                <a:cubicBezTo>
                  <a:pt x="75343" y="7144"/>
                  <a:pt x="7144" y="75343"/>
                  <a:pt x="7144" y="159544"/>
                </a:cubicBezTo>
                <a:cubicBezTo>
                  <a:pt x="7144" y="243745"/>
                  <a:pt x="75343" y="311944"/>
                  <a:pt x="159544" y="311944"/>
                </a:cubicBezTo>
                <a:cubicBezTo>
                  <a:pt x="243745" y="311944"/>
                  <a:pt x="311944" y="243745"/>
                  <a:pt x="311944" y="159544"/>
                </a:cubicBezTo>
                <a:cubicBezTo>
                  <a:pt x="311944" y="75343"/>
                  <a:pt x="243745" y="7144"/>
                  <a:pt x="159544" y="7144"/>
                </a:cubicBezTo>
                <a:close/>
                <a:moveTo>
                  <a:pt x="192215" y="159639"/>
                </a:moveTo>
                <a:lnTo>
                  <a:pt x="170878" y="159639"/>
                </a:lnTo>
                <a:cubicBezTo>
                  <a:pt x="170878" y="193739"/>
                  <a:pt x="170878" y="235744"/>
                  <a:pt x="170878" y="235744"/>
                </a:cubicBezTo>
                <a:lnTo>
                  <a:pt x="139255" y="235744"/>
                </a:lnTo>
                <a:cubicBezTo>
                  <a:pt x="139255" y="235744"/>
                  <a:pt x="139255" y="194120"/>
                  <a:pt x="139255" y="159639"/>
                </a:cubicBezTo>
                <a:lnTo>
                  <a:pt x="124206" y="159639"/>
                </a:lnTo>
                <a:lnTo>
                  <a:pt x="124206" y="132779"/>
                </a:lnTo>
                <a:lnTo>
                  <a:pt x="139255" y="132779"/>
                </a:lnTo>
                <a:lnTo>
                  <a:pt x="139255" y="115348"/>
                </a:lnTo>
                <a:cubicBezTo>
                  <a:pt x="139255" y="102870"/>
                  <a:pt x="145161" y="83439"/>
                  <a:pt x="171164" y="83439"/>
                </a:cubicBezTo>
                <a:lnTo>
                  <a:pt x="194596" y="83534"/>
                </a:lnTo>
                <a:lnTo>
                  <a:pt x="194596" y="109633"/>
                </a:lnTo>
                <a:cubicBezTo>
                  <a:pt x="194596" y="109633"/>
                  <a:pt x="180308" y="109633"/>
                  <a:pt x="177546" y="109633"/>
                </a:cubicBezTo>
                <a:cubicBezTo>
                  <a:pt x="174784" y="109633"/>
                  <a:pt x="170878" y="110966"/>
                  <a:pt x="170878" y="116967"/>
                </a:cubicBezTo>
                <a:lnTo>
                  <a:pt x="170878" y="132779"/>
                </a:lnTo>
                <a:lnTo>
                  <a:pt x="194977" y="132779"/>
                </a:lnTo>
                <a:lnTo>
                  <a:pt x="192215" y="159639"/>
                </a:lnTo>
                <a:close/>
              </a:path>
            </a:pathLst>
          </a:custGeom>
          <a:solidFill>
            <a:srgbClr val="4C6195"/>
          </a:solidFill>
          <a:ln w="9525" cap="flat">
            <a:noFill/>
            <a:prstDash val="solid"/>
            <a:miter/>
          </a:ln>
        </p:spPr>
        <p:txBody>
          <a:bodyPr rtlCol="0" anchor="ctr"/>
          <a:lstStyle/>
          <a:p>
            <a:endParaRPr lang="da-DK"/>
          </a:p>
        </p:txBody>
      </p:sp>
      <p:sp>
        <p:nvSpPr>
          <p:cNvPr id="24" name="Freeform: Shape 23">
            <a:hlinkClick r:id="rId6"/>
            <a:extLst>
              <a:ext uri="{FF2B5EF4-FFF2-40B4-BE49-F238E27FC236}">
                <a16:creationId xmlns:a16="http://schemas.microsoft.com/office/drawing/2014/main" id="{231CEBF4-829F-4679-A90F-93A28A273AF2}"/>
              </a:ext>
            </a:extLst>
          </p:cNvPr>
          <p:cNvSpPr/>
          <p:nvPr userDrawn="1"/>
        </p:nvSpPr>
        <p:spPr>
          <a:xfrm>
            <a:off x="5724833" y="4069353"/>
            <a:ext cx="314325" cy="314325"/>
          </a:xfrm>
          <a:custGeom>
            <a:avLst/>
            <a:gdLst>
              <a:gd name="connsiteX0" fmla="*/ 159544 w 314325"/>
              <a:gd name="connsiteY0" fmla="*/ 7144 h 314325"/>
              <a:gd name="connsiteX1" fmla="*/ 7144 w 314325"/>
              <a:gd name="connsiteY1" fmla="*/ 159544 h 314325"/>
              <a:gd name="connsiteX2" fmla="*/ 159544 w 314325"/>
              <a:gd name="connsiteY2" fmla="*/ 311944 h 314325"/>
              <a:gd name="connsiteX3" fmla="*/ 311944 w 314325"/>
              <a:gd name="connsiteY3" fmla="*/ 159544 h 314325"/>
              <a:gd name="connsiteX4" fmla="*/ 159544 w 314325"/>
              <a:gd name="connsiteY4" fmla="*/ 7144 h 314325"/>
              <a:gd name="connsiteX5" fmla="*/ 220123 w 314325"/>
              <a:gd name="connsiteY5" fmla="*/ 128492 h 314325"/>
              <a:gd name="connsiteX6" fmla="*/ 220218 w 314325"/>
              <a:gd name="connsiteY6" fmla="*/ 132493 h 314325"/>
              <a:gd name="connsiteX7" fmla="*/ 131254 w 314325"/>
              <a:gd name="connsiteY7" fmla="*/ 221456 h 314325"/>
              <a:gd name="connsiteX8" fmla="*/ 83344 w 314325"/>
              <a:gd name="connsiteY8" fmla="*/ 207455 h 314325"/>
              <a:gd name="connsiteX9" fmla="*/ 90773 w 314325"/>
              <a:gd name="connsiteY9" fmla="*/ 207836 h 314325"/>
              <a:gd name="connsiteX10" fmla="*/ 129635 w 314325"/>
              <a:gd name="connsiteY10" fmla="*/ 194501 h 314325"/>
              <a:gd name="connsiteX11" fmla="*/ 100394 w 314325"/>
              <a:gd name="connsiteY11" fmla="*/ 172784 h 314325"/>
              <a:gd name="connsiteX12" fmla="*/ 106299 w 314325"/>
              <a:gd name="connsiteY12" fmla="*/ 173355 h 314325"/>
              <a:gd name="connsiteX13" fmla="*/ 114491 w 314325"/>
              <a:gd name="connsiteY13" fmla="*/ 172212 h 314325"/>
              <a:gd name="connsiteX14" fmla="*/ 89440 w 314325"/>
              <a:gd name="connsiteY14" fmla="*/ 141542 h 314325"/>
              <a:gd name="connsiteX15" fmla="*/ 89440 w 314325"/>
              <a:gd name="connsiteY15" fmla="*/ 141161 h 314325"/>
              <a:gd name="connsiteX16" fmla="*/ 103632 w 314325"/>
              <a:gd name="connsiteY16" fmla="*/ 145066 h 314325"/>
              <a:gd name="connsiteX17" fmla="*/ 89725 w 314325"/>
              <a:gd name="connsiteY17" fmla="*/ 119063 h 314325"/>
              <a:gd name="connsiteX18" fmla="*/ 93917 w 314325"/>
              <a:gd name="connsiteY18" fmla="*/ 103346 h 314325"/>
              <a:gd name="connsiteX19" fmla="*/ 158401 w 314325"/>
              <a:gd name="connsiteY19" fmla="*/ 136017 h 314325"/>
              <a:gd name="connsiteX20" fmla="*/ 157544 w 314325"/>
              <a:gd name="connsiteY20" fmla="*/ 128873 h 314325"/>
              <a:gd name="connsiteX21" fmla="*/ 188786 w 314325"/>
              <a:gd name="connsiteY21" fmla="*/ 97631 h 314325"/>
              <a:gd name="connsiteX22" fmla="*/ 211646 w 314325"/>
              <a:gd name="connsiteY22" fmla="*/ 107537 h 314325"/>
              <a:gd name="connsiteX23" fmla="*/ 231553 w 314325"/>
              <a:gd name="connsiteY23" fmla="*/ 99917 h 314325"/>
              <a:gd name="connsiteX24" fmla="*/ 217837 w 314325"/>
              <a:gd name="connsiteY24" fmla="*/ 117253 h 314325"/>
              <a:gd name="connsiteX25" fmla="*/ 235744 w 314325"/>
              <a:gd name="connsiteY25" fmla="*/ 112300 h 314325"/>
              <a:gd name="connsiteX26" fmla="*/ 220123 w 314325"/>
              <a:gd name="connsiteY26" fmla="*/ 12849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4325" h="314325">
                <a:moveTo>
                  <a:pt x="159544" y="7144"/>
                </a:moveTo>
                <a:cubicBezTo>
                  <a:pt x="75343" y="7144"/>
                  <a:pt x="7144" y="75343"/>
                  <a:pt x="7144" y="159544"/>
                </a:cubicBezTo>
                <a:cubicBezTo>
                  <a:pt x="7144" y="243745"/>
                  <a:pt x="75343" y="311944"/>
                  <a:pt x="159544" y="311944"/>
                </a:cubicBezTo>
                <a:cubicBezTo>
                  <a:pt x="243745" y="311944"/>
                  <a:pt x="311944" y="243745"/>
                  <a:pt x="311944" y="159544"/>
                </a:cubicBezTo>
                <a:cubicBezTo>
                  <a:pt x="311944" y="75343"/>
                  <a:pt x="243745" y="7144"/>
                  <a:pt x="159544" y="7144"/>
                </a:cubicBezTo>
                <a:close/>
                <a:moveTo>
                  <a:pt x="220123" y="128492"/>
                </a:moveTo>
                <a:cubicBezTo>
                  <a:pt x="220218" y="129826"/>
                  <a:pt x="220218" y="131159"/>
                  <a:pt x="220218" y="132493"/>
                </a:cubicBezTo>
                <a:cubicBezTo>
                  <a:pt x="220218" y="173831"/>
                  <a:pt x="188786" y="221456"/>
                  <a:pt x="131254" y="221456"/>
                </a:cubicBezTo>
                <a:cubicBezTo>
                  <a:pt x="113633" y="221456"/>
                  <a:pt x="97155" y="216313"/>
                  <a:pt x="83344" y="207455"/>
                </a:cubicBezTo>
                <a:cubicBezTo>
                  <a:pt x="85820" y="207740"/>
                  <a:pt x="88297" y="207836"/>
                  <a:pt x="90773" y="207836"/>
                </a:cubicBezTo>
                <a:cubicBezTo>
                  <a:pt x="105442" y="207836"/>
                  <a:pt x="118872" y="202883"/>
                  <a:pt x="129635" y="194501"/>
                </a:cubicBezTo>
                <a:cubicBezTo>
                  <a:pt x="115919" y="194215"/>
                  <a:pt x="104394" y="185166"/>
                  <a:pt x="100394" y="172784"/>
                </a:cubicBezTo>
                <a:cubicBezTo>
                  <a:pt x="102298" y="173165"/>
                  <a:pt x="104299" y="173355"/>
                  <a:pt x="106299" y="173355"/>
                </a:cubicBezTo>
                <a:cubicBezTo>
                  <a:pt x="109156" y="173355"/>
                  <a:pt x="111919" y="172974"/>
                  <a:pt x="114491" y="172212"/>
                </a:cubicBezTo>
                <a:cubicBezTo>
                  <a:pt x="100203" y="169355"/>
                  <a:pt x="89440" y="156686"/>
                  <a:pt x="89440" y="141542"/>
                </a:cubicBezTo>
                <a:cubicBezTo>
                  <a:pt x="89440" y="141446"/>
                  <a:pt x="89440" y="141256"/>
                  <a:pt x="89440" y="141161"/>
                </a:cubicBezTo>
                <a:cubicBezTo>
                  <a:pt x="93631" y="143542"/>
                  <a:pt x="98489" y="144875"/>
                  <a:pt x="103632" y="145066"/>
                </a:cubicBezTo>
                <a:cubicBezTo>
                  <a:pt x="95250" y="139446"/>
                  <a:pt x="89725" y="129921"/>
                  <a:pt x="89725" y="119063"/>
                </a:cubicBezTo>
                <a:cubicBezTo>
                  <a:pt x="89725" y="113348"/>
                  <a:pt x="91249" y="107918"/>
                  <a:pt x="93917" y="103346"/>
                </a:cubicBezTo>
                <a:cubicBezTo>
                  <a:pt x="109347" y="122301"/>
                  <a:pt x="132397" y="134684"/>
                  <a:pt x="158401" y="136017"/>
                </a:cubicBezTo>
                <a:cubicBezTo>
                  <a:pt x="157829" y="133731"/>
                  <a:pt x="157544" y="131350"/>
                  <a:pt x="157544" y="128873"/>
                </a:cubicBezTo>
                <a:cubicBezTo>
                  <a:pt x="157544" y="111633"/>
                  <a:pt x="171545" y="97631"/>
                  <a:pt x="188786" y="97631"/>
                </a:cubicBezTo>
                <a:cubicBezTo>
                  <a:pt x="197739" y="97631"/>
                  <a:pt x="205931" y="101441"/>
                  <a:pt x="211646" y="107537"/>
                </a:cubicBezTo>
                <a:cubicBezTo>
                  <a:pt x="218789" y="106109"/>
                  <a:pt x="225457" y="103537"/>
                  <a:pt x="231553" y="99917"/>
                </a:cubicBezTo>
                <a:cubicBezTo>
                  <a:pt x="229171" y="107252"/>
                  <a:pt x="224219" y="113348"/>
                  <a:pt x="217837" y="117253"/>
                </a:cubicBezTo>
                <a:cubicBezTo>
                  <a:pt x="224123" y="116491"/>
                  <a:pt x="230219" y="114776"/>
                  <a:pt x="235744" y="112300"/>
                </a:cubicBezTo>
                <a:cubicBezTo>
                  <a:pt x="231553" y="118586"/>
                  <a:pt x="226219" y="124111"/>
                  <a:pt x="220123" y="128492"/>
                </a:cubicBezTo>
                <a:close/>
              </a:path>
            </a:pathLst>
          </a:custGeom>
          <a:solidFill>
            <a:srgbClr val="6CA4D6"/>
          </a:solidFill>
          <a:ln w="9525" cap="flat">
            <a:noFill/>
            <a:prstDash val="solid"/>
            <a:miter/>
          </a:ln>
        </p:spPr>
        <p:txBody>
          <a:bodyPr rtlCol="0" anchor="ctr"/>
          <a:lstStyle/>
          <a:p>
            <a:endParaRPr lang="da-DK"/>
          </a:p>
        </p:txBody>
      </p:sp>
      <p:sp>
        <p:nvSpPr>
          <p:cNvPr id="25" name="Freeform: Shape 24">
            <a:hlinkClick r:id="rId7"/>
            <a:extLst>
              <a:ext uri="{FF2B5EF4-FFF2-40B4-BE49-F238E27FC236}">
                <a16:creationId xmlns:a16="http://schemas.microsoft.com/office/drawing/2014/main" id="{89E533E9-A3E9-4738-9E48-9D492CA731F3}"/>
              </a:ext>
            </a:extLst>
          </p:cNvPr>
          <p:cNvSpPr/>
          <p:nvPr userDrawn="1"/>
        </p:nvSpPr>
        <p:spPr>
          <a:xfrm>
            <a:off x="5305352" y="4069353"/>
            <a:ext cx="314325" cy="314325"/>
          </a:xfrm>
          <a:custGeom>
            <a:avLst/>
            <a:gdLst>
              <a:gd name="connsiteX0" fmla="*/ 159544 w 314325"/>
              <a:gd name="connsiteY0" fmla="*/ 7144 h 314325"/>
              <a:gd name="connsiteX1" fmla="*/ 7144 w 314325"/>
              <a:gd name="connsiteY1" fmla="*/ 159544 h 314325"/>
              <a:gd name="connsiteX2" fmla="*/ 159544 w 314325"/>
              <a:gd name="connsiteY2" fmla="*/ 311944 h 314325"/>
              <a:gd name="connsiteX3" fmla="*/ 311944 w 314325"/>
              <a:gd name="connsiteY3" fmla="*/ 159544 h 314325"/>
              <a:gd name="connsiteX4" fmla="*/ 159544 w 314325"/>
              <a:gd name="connsiteY4" fmla="*/ 7144 h 314325"/>
              <a:gd name="connsiteX5" fmla="*/ 117920 w 314325"/>
              <a:gd name="connsiteY5" fmla="*/ 232410 h 314325"/>
              <a:gd name="connsiteX6" fmla="*/ 85249 w 314325"/>
              <a:gd name="connsiteY6" fmla="*/ 232410 h 314325"/>
              <a:gd name="connsiteX7" fmla="*/ 85249 w 314325"/>
              <a:gd name="connsiteY7" fmla="*/ 134112 h 314325"/>
              <a:gd name="connsiteX8" fmla="*/ 117920 w 314325"/>
              <a:gd name="connsiteY8" fmla="*/ 134112 h 314325"/>
              <a:gd name="connsiteX9" fmla="*/ 117920 w 314325"/>
              <a:gd name="connsiteY9" fmla="*/ 232410 h 314325"/>
              <a:gd name="connsiteX10" fmla="*/ 101632 w 314325"/>
              <a:gd name="connsiteY10" fmla="*/ 120682 h 314325"/>
              <a:gd name="connsiteX11" fmla="*/ 101346 w 314325"/>
              <a:gd name="connsiteY11" fmla="*/ 120682 h 314325"/>
              <a:gd name="connsiteX12" fmla="*/ 83344 w 314325"/>
              <a:gd name="connsiteY12" fmla="*/ 103727 h 314325"/>
              <a:gd name="connsiteX13" fmla="*/ 101822 w 314325"/>
              <a:gd name="connsiteY13" fmla="*/ 86773 h 314325"/>
              <a:gd name="connsiteX14" fmla="*/ 120110 w 314325"/>
              <a:gd name="connsiteY14" fmla="*/ 103727 h 314325"/>
              <a:gd name="connsiteX15" fmla="*/ 101632 w 314325"/>
              <a:gd name="connsiteY15" fmla="*/ 120682 h 314325"/>
              <a:gd name="connsiteX16" fmla="*/ 235744 w 314325"/>
              <a:gd name="connsiteY16" fmla="*/ 232410 h 314325"/>
              <a:gd name="connsiteX17" fmla="*/ 203073 w 314325"/>
              <a:gd name="connsiteY17" fmla="*/ 232410 h 314325"/>
              <a:gd name="connsiteX18" fmla="*/ 203073 w 314325"/>
              <a:gd name="connsiteY18" fmla="*/ 179832 h 314325"/>
              <a:gd name="connsiteX19" fmla="*/ 186500 w 314325"/>
              <a:gd name="connsiteY19" fmla="*/ 157639 h 314325"/>
              <a:gd name="connsiteX20" fmla="*/ 169736 w 314325"/>
              <a:gd name="connsiteY20" fmla="*/ 169640 h 314325"/>
              <a:gd name="connsiteX21" fmla="*/ 168688 w 314325"/>
              <a:gd name="connsiteY21" fmla="*/ 177641 h 314325"/>
              <a:gd name="connsiteX22" fmla="*/ 168688 w 314325"/>
              <a:gd name="connsiteY22" fmla="*/ 232505 h 314325"/>
              <a:gd name="connsiteX23" fmla="*/ 136017 w 314325"/>
              <a:gd name="connsiteY23" fmla="*/ 232505 h 314325"/>
              <a:gd name="connsiteX24" fmla="*/ 136017 w 314325"/>
              <a:gd name="connsiteY24" fmla="*/ 134207 h 314325"/>
              <a:gd name="connsiteX25" fmla="*/ 168688 w 314325"/>
              <a:gd name="connsiteY25" fmla="*/ 134207 h 314325"/>
              <a:gd name="connsiteX26" fmla="*/ 168688 w 314325"/>
              <a:gd name="connsiteY26" fmla="*/ 148114 h 314325"/>
              <a:gd name="connsiteX27" fmla="*/ 198120 w 314325"/>
              <a:gd name="connsiteY27" fmla="*/ 131921 h 314325"/>
              <a:gd name="connsiteX28" fmla="*/ 235744 w 314325"/>
              <a:gd name="connsiteY28" fmla="*/ 176117 h 314325"/>
              <a:gd name="connsiteX29" fmla="*/ 235744 w 314325"/>
              <a:gd name="connsiteY29" fmla="*/ 23241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4325" h="314325">
                <a:moveTo>
                  <a:pt x="159544" y="7144"/>
                </a:moveTo>
                <a:cubicBezTo>
                  <a:pt x="75343" y="7144"/>
                  <a:pt x="7144" y="75343"/>
                  <a:pt x="7144" y="159544"/>
                </a:cubicBezTo>
                <a:cubicBezTo>
                  <a:pt x="7144" y="243745"/>
                  <a:pt x="75343" y="311944"/>
                  <a:pt x="159544" y="311944"/>
                </a:cubicBezTo>
                <a:cubicBezTo>
                  <a:pt x="243745" y="311944"/>
                  <a:pt x="311944" y="243745"/>
                  <a:pt x="311944" y="159544"/>
                </a:cubicBezTo>
                <a:cubicBezTo>
                  <a:pt x="311944" y="75343"/>
                  <a:pt x="243745" y="7144"/>
                  <a:pt x="159544" y="7144"/>
                </a:cubicBezTo>
                <a:close/>
                <a:moveTo>
                  <a:pt x="117920" y="232410"/>
                </a:moveTo>
                <a:lnTo>
                  <a:pt x="85249" y="232410"/>
                </a:lnTo>
                <a:lnTo>
                  <a:pt x="85249" y="134112"/>
                </a:lnTo>
                <a:lnTo>
                  <a:pt x="117920" y="134112"/>
                </a:lnTo>
                <a:lnTo>
                  <a:pt x="117920" y="232410"/>
                </a:lnTo>
                <a:close/>
                <a:moveTo>
                  <a:pt x="101632" y="120682"/>
                </a:moveTo>
                <a:lnTo>
                  <a:pt x="101346" y="120682"/>
                </a:lnTo>
                <a:cubicBezTo>
                  <a:pt x="90392" y="120682"/>
                  <a:pt x="83344" y="113157"/>
                  <a:pt x="83344" y="103727"/>
                </a:cubicBezTo>
                <a:cubicBezTo>
                  <a:pt x="83344" y="94107"/>
                  <a:pt x="90678" y="86773"/>
                  <a:pt x="101822" y="86773"/>
                </a:cubicBezTo>
                <a:cubicBezTo>
                  <a:pt x="112967" y="86773"/>
                  <a:pt x="119920" y="94107"/>
                  <a:pt x="120110" y="103727"/>
                </a:cubicBezTo>
                <a:cubicBezTo>
                  <a:pt x="120110" y="113157"/>
                  <a:pt x="112967" y="120682"/>
                  <a:pt x="101632" y="120682"/>
                </a:cubicBezTo>
                <a:close/>
                <a:moveTo>
                  <a:pt x="235744" y="232410"/>
                </a:moveTo>
                <a:lnTo>
                  <a:pt x="203073" y="232410"/>
                </a:lnTo>
                <a:lnTo>
                  <a:pt x="203073" y="179832"/>
                </a:lnTo>
                <a:cubicBezTo>
                  <a:pt x="203073" y="166592"/>
                  <a:pt x="198311" y="157639"/>
                  <a:pt x="186500" y="157639"/>
                </a:cubicBezTo>
                <a:cubicBezTo>
                  <a:pt x="177451" y="157639"/>
                  <a:pt x="172117" y="163735"/>
                  <a:pt x="169736" y="169640"/>
                </a:cubicBezTo>
                <a:cubicBezTo>
                  <a:pt x="168878" y="171736"/>
                  <a:pt x="168688" y="174689"/>
                  <a:pt x="168688" y="177641"/>
                </a:cubicBezTo>
                <a:lnTo>
                  <a:pt x="168688" y="232505"/>
                </a:lnTo>
                <a:lnTo>
                  <a:pt x="136017" y="232505"/>
                </a:lnTo>
                <a:cubicBezTo>
                  <a:pt x="136017" y="232505"/>
                  <a:pt x="136398" y="143447"/>
                  <a:pt x="136017" y="134207"/>
                </a:cubicBezTo>
                <a:lnTo>
                  <a:pt x="168688" y="134207"/>
                </a:lnTo>
                <a:lnTo>
                  <a:pt x="168688" y="148114"/>
                </a:lnTo>
                <a:cubicBezTo>
                  <a:pt x="173069" y="141351"/>
                  <a:pt x="180785" y="131921"/>
                  <a:pt x="198120" y="131921"/>
                </a:cubicBezTo>
                <a:cubicBezTo>
                  <a:pt x="219647" y="131921"/>
                  <a:pt x="235744" y="145923"/>
                  <a:pt x="235744" y="176117"/>
                </a:cubicBezTo>
                <a:lnTo>
                  <a:pt x="235744" y="232410"/>
                </a:lnTo>
                <a:close/>
              </a:path>
            </a:pathLst>
          </a:custGeom>
          <a:solidFill>
            <a:srgbClr val="456A91"/>
          </a:solidFill>
          <a:ln w="9525"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45AA3175-49C8-4E5F-AA4F-6E3F23011A2C}"/>
              </a:ext>
            </a:extLst>
          </p:cNvPr>
          <p:cNvSpPr/>
          <p:nvPr userDrawn="1"/>
        </p:nvSpPr>
        <p:spPr>
          <a:xfrm>
            <a:off x="5466706" y="4221753"/>
            <a:ext cx="9525" cy="9525"/>
          </a:xfrm>
          <a:custGeom>
            <a:avLst/>
            <a:gdLst>
              <a:gd name="connsiteX0" fmla="*/ 7334 w 9525"/>
              <a:gd name="connsiteY0" fmla="*/ 7429 h 9525"/>
              <a:gd name="connsiteX1" fmla="*/ 7334 w 9525"/>
              <a:gd name="connsiteY1" fmla="*/ 7144 h 9525"/>
              <a:gd name="connsiteX2" fmla="*/ 7144 w 9525"/>
              <a:gd name="connsiteY2" fmla="*/ 7429 h 9525"/>
              <a:gd name="connsiteX3" fmla="*/ 7334 w 9525"/>
              <a:gd name="connsiteY3" fmla="*/ 7429 h 9525"/>
            </a:gdLst>
            <a:ahLst/>
            <a:cxnLst>
              <a:cxn ang="0">
                <a:pos x="connsiteX0" y="connsiteY0"/>
              </a:cxn>
              <a:cxn ang="0">
                <a:pos x="connsiteX1" y="connsiteY1"/>
              </a:cxn>
              <a:cxn ang="0">
                <a:pos x="connsiteX2" y="connsiteY2"/>
              </a:cxn>
              <a:cxn ang="0">
                <a:pos x="connsiteX3" y="connsiteY3"/>
              </a:cxn>
            </a:cxnLst>
            <a:rect l="l" t="t" r="r" b="b"/>
            <a:pathLst>
              <a:path w="9525" h="9525">
                <a:moveTo>
                  <a:pt x="7334" y="7429"/>
                </a:moveTo>
                <a:lnTo>
                  <a:pt x="7334" y="7144"/>
                </a:lnTo>
                <a:cubicBezTo>
                  <a:pt x="7239" y="7239"/>
                  <a:pt x="7239" y="7334"/>
                  <a:pt x="7144" y="7429"/>
                </a:cubicBezTo>
                <a:lnTo>
                  <a:pt x="7334" y="7429"/>
                </a:lnTo>
                <a:close/>
              </a:path>
            </a:pathLst>
          </a:custGeom>
          <a:solidFill>
            <a:srgbClr val="FFFFFF"/>
          </a:solidFill>
          <a:ln w="9525" cap="flat">
            <a:noFill/>
            <a:prstDash val="solid"/>
            <a:miter/>
          </a:ln>
        </p:spPr>
        <p:txBody>
          <a:bodyPr rtlCol="0" anchor="ctr"/>
          <a:lstStyle/>
          <a:p>
            <a:endParaRPr lang="da-DK"/>
          </a:p>
        </p:txBody>
      </p:sp>
      <p:sp>
        <p:nvSpPr>
          <p:cNvPr id="4" name="Freeform: Shape 3">
            <a:hlinkClick r:id="rId8"/>
            <a:extLst>
              <a:ext uri="{FF2B5EF4-FFF2-40B4-BE49-F238E27FC236}">
                <a16:creationId xmlns:a16="http://schemas.microsoft.com/office/drawing/2014/main" id="{6658A6FF-A116-4EFB-85FC-23FB06D08458}"/>
              </a:ext>
            </a:extLst>
          </p:cNvPr>
          <p:cNvSpPr/>
          <p:nvPr/>
        </p:nvSpPr>
        <p:spPr>
          <a:xfrm flipH="1">
            <a:off x="6563795" y="4066971"/>
            <a:ext cx="314325" cy="314325"/>
          </a:xfrm>
          <a:custGeom>
            <a:avLst/>
            <a:gdLst>
              <a:gd name="connsiteX0" fmla="*/ 310039 w 314325"/>
              <a:gd name="connsiteY0" fmla="*/ 162116 h 314325"/>
              <a:gd name="connsiteX1" fmla="*/ 162116 w 314325"/>
              <a:gd name="connsiteY1" fmla="*/ 310039 h 314325"/>
              <a:gd name="connsiteX2" fmla="*/ 155067 w 314325"/>
              <a:gd name="connsiteY2" fmla="*/ 310039 h 314325"/>
              <a:gd name="connsiteX3" fmla="*/ 7144 w 314325"/>
              <a:gd name="connsiteY3" fmla="*/ 162116 h 314325"/>
              <a:gd name="connsiteX4" fmla="*/ 7144 w 314325"/>
              <a:gd name="connsiteY4" fmla="*/ 155067 h 314325"/>
              <a:gd name="connsiteX5" fmla="*/ 155067 w 314325"/>
              <a:gd name="connsiteY5" fmla="*/ 7144 h 314325"/>
              <a:gd name="connsiteX6" fmla="*/ 162116 w 314325"/>
              <a:gd name="connsiteY6" fmla="*/ 7144 h 314325"/>
              <a:gd name="connsiteX7" fmla="*/ 310039 w 314325"/>
              <a:gd name="connsiteY7" fmla="*/ 155067 h 314325"/>
              <a:gd name="connsiteX8" fmla="*/ 310039 w 314325"/>
              <a:gd name="connsiteY8" fmla="*/ 16211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314325">
                <a:moveTo>
                  <a:pt x="310039" y="162116"/>
                </a:moveTo>
                <a:cubicBezTo>
                  <a:pt x="310039" y="243459"/>
                  <a:pt x="243459" y="310039"/>
                  <a:pt x="162116" y="310039"/>
                </a:cubicBezTo>
                <a:lnTo>
                  <a:pt x="155067" y="310039"/>
                </a:lnTo>
                <a:cubicBezTo>
                  <a:pt x="73724" y="310039"/>
                  <a:pt x="7144" y="243459"/>
                  <a:pt x="7144" y="162116"/>
                </a:cubicBezTo>
                <a:lnTo>
                  <a:pt x="7144" y="155067"/>
                </a:lnTo>
                <a:cubicBezTo>
                  <a:pt x="7144" y="73724"/>
                  <a:pt x="73724" y="7144"/>
                  <a:pt x="155067" y="7144"/>
                </a:cubicBezTo>
                <a:lnTo>
                  <a:pt x="162116" y="7144"/>
                </a:lnTo>
                <a:cubicBezTo>
                  <a:pt x="243459" y="7144"/>
                  <a:pt x="310039" y="73724"/>
                  <a:pt x="310039" y="155067"/>
                </a:cubicBezTo>
                <a:lnTo>
                  <a:pt x="310039" y="162116"/>
                </a:lnTo>
                <a:close/>
              </a:path>
            </a:pathLst>
          </a:custGeom>
          <a:gradFill flip="none" rotWithShape="1">
            <a:gsLst>
              <a:gs pos="19000">
                <a:srgbClr val="D6783F"/>
              </a:gs>
              <a:gs pos="35000">
                <a:srgbClr val="BE353A"/>
              </a:gs>
              <a:gs pos="50000">
                <a:srgbClr val="A94071"/>
              </a:gs>
              <a:gs pos="1000">
                <a:srgbClr val="E2A27A"/>
              </a:gs>
              <a:gs pos="69000">
                <a:srgbClr val="79488A"/>
              </a:gs>
            </a:gsLst>
            <a:path path="circle">
              <a:fillToRect l="100000" t="100000"/>
            </a:path>
            <a:tileRect r="-100000" b="-100000"/>
          </a:gradFill>
          <a:ln w="9525" cap="flat">
            <a:noFill/>
            <a:prstDash val="solid"/>
            <a:miter/>
          </a:ln>
        </p:spPr>
        <p:txBody>
          <a:bodyPr rtlCol="0" anchor="ctr"/>
          <a:lstStyle/>
          <a:p>
            <a:endParaRPr lang="da-DK"/>
          </a:p>
        </p:txBody>
      </p:sp>
      <p:sp>
        <p:nvSpPr>
          <p:cNvPr id="5" name="Freeform: Shape 4">
            <a:extLst>
              <a:ext uri="{FF2B5EF4-FFF2-40B4-BE49-F238E27FC236}">
                <a16:creationId xmlns:a16="http://schemas.microsoft.com/office/drawing/2014/main" id="{BC788902-FDD6-463D-B80F-7270E809E2A1}"/>
              </a:ext>
            </a:extLst>
          </p:cNvPr>
          <p:cNvSpPr/>
          <p:nvPr/>
        </p:nvSpPr>
        <p:spPr>
          <a:xfrm>
            <a:off x="6625612" y="4128693"/>
            <a:ext cx="190500" cy="190500"/>
          </a:xfrm>
          <a:custGeom>
            <a:avLst/>
            <a:gdLst>
              <a:gd name="connsiteX0" fmla="*/ 135446 w 190500"/>
              <a:gd name="connsiteY0" fmla="*/ 186500 h 190500"/>
              <a:gd name="connsiteX1" fmla="*/ 58198 w 190500"/>
              <a:gd name="connsiteY1" fmla="*/ 186500 h 190500"/>
              <a:gd name="connsiteX2" fmla="*/ 7144 w 190500"/>
              <a:gd name="connsiteY2" fmla="*/ 135446 h 190500"/>
              <a:gd name="connsiteX3" fmla="*/ 7144 w 190500"/>
              <a:gd name="connsiteY3" fmla="*/ 58198 h 190500"/>
              <a:gd name="connsiteX4" fmla="*/ 58198 w 190500"/>
              <a:gd name="connsiteY4" fmla="*/ 7144 h 190500"/>
              <a:gd name="connsiteX5" fmla="*/ 135446 w 190500"/>
              <a:gd name="connsiteY5" fmla="*/ 7144 h 190500"/>
              <a:gd name="connsiteX6" fmla="*/ 186500 w 190500"/>
              <a:gd name="connsiteY6" fmla="*/ 58198 h 190500"/>
              <a:gd name="connsiteX7" fmla="*/ 186500 w 190500"/>
              <a:gd name="connsiteY7" fmla="*/ 135446 h 190500"/>
              <a:gd name="connsiteX8" fmla="*/ 135446 w 190500"/>
              <a:gd name="connsiteY8" fmla="*/ 186500 h 190500"/>
              <a:gd name="connsiteX9" fmla="*/ 58198 w 190500"/>
              <a:gd name="connsiteY9" fmla="*/ 22574 h 190500"/>
              <a:gd name="connsiteX10" fmla="*/ 22574 w 190500"/>
              <a:gd name="connsiteY10" fmla="*/ 58198 h 190500"/>
              <a:gd name="connsiteX11" fmla="*/ 22574 w 190500"/>
              <a:gd name="connsiteY11" fmla="*/ 135446 h 190500"/>
              <a:gd name="connsiteX12" fmla="*/ 58198 w 190500"/>
              <a:gd name="connsiteY12" fmla="*/ 171069 h 190500"/>
              <a:gd name="connsiteX13" fmla="*/ 135446 w 190500"/>
              <a:gd name="connsiteY13" fmla="*/ 171069 h 190500"/>
              <a:gd name="connsiteX14" fmla="*/ 171164 w 190500"/>
              <a:gd name="connsiteY14" fmla="*/ 135446 h 190500"/>
              <a:gd name="connsiteX15" fmla="*/ 171164 w 190500"/>
              <a:gd name="connsiteY15" fmla="*/ 58198 h 190500"/>
              <a:gd name="connsiteX16" fmla="*/ 135446 w 190500"/>
              <a:gd name="connsiteY16" fmla="*/ 22574 h 190500"/>
              <a:gd name="connsiteX17" fmla="*/ 58198 w 190500"/>
              <a:gd name="connsiteY17" fmla="*/ 2257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190500">
                <a:moveTo>
                  <a:pt x="135446" y="186500"/>
                </a:moveTo>
                <a:lnTo>
                  <a:pt x="58198" y="186500"/>
                </a:lnTo>
                <a:cubicBezTo>
                  <a:pt x="30099" y="186500"/>
                  <a:pt x="7144" y="163640"/>
                  <a:pt x="7144" y="135446"/>
                </a:cubicBezTo>
                <a:lnTo>
                  <a:pt x="7144" y="58198"/>
                </a:lnTo>
                <a:cubicBezTo>
                  <a:pt x="7144" y="30099"/>
                  <a:pt x="30004" y="7144"/>
                  <a:pt x="58198" y="7144"/>
                </a:cubicBezTo>
                <a:lnTo>
                  <a:pt x="135446" y="7144"/>
                </a:lnTo>
                <a:cubicBezTo>
                  <a:pt x="163544" y="7144"/>
                  <a:pt x="186500" y="30004"/>
                  <a:pt x="186500" y="58198"/>
                </a:cubicBezTo>
                <a:lnTo>
                  <a:pt x="186500" y="135446"/>
                </a:lnTo>
                <a:cubicBezTo>
                  <a:pt x="186404" y="163640"/>
                  <a:pt x="163544" y="186500"/>
                  <a:pt x="135446" y="186500"/>
                </a:cubicBezTo>
                <a:close/>
                <a:moveTo>
                  <a:pt x="58198" y="22574"/>
                </a:moveTo>
                <a:cubicBezTo>
                  <a:pt x="38576" y="22574"/>
                  <a:pt x="22574" y="38576"/>
                  <a:pt x="22574" y="58198"/>
                </a:cubicBezTo>
                <a:lnTo>
                  <a:pt x="22574" y="135446"/>
                </a:lnTo>
                <a:cubicBezTo>
                  <a:pt x="22574" y="155162"/>
                  <a:pt x="38576" y="171069"/>
                  <a:pt x="58198" y="171069"/>
                </a:cubicBezTo>
                <a:lnTo>
                  <a:pt x="135446" y="171069"/>
                </a:lnTo>
                <a:cubicBezTo>
                  <a:pt x="155162" y="171069"/>
                  <a:pt x="171164" y="155067"/>
                  <a:pt x="171164" y="135446"/>
                </a:cubicBezTo>
                <a:lnTo>
                  <a:pt x="171164" y="58198"/>
                </a:lnTo>
                <a:cubicBezTo>
                  <a:pt x="171164" y="38576"/>
                  <a:pt x="155162" y="22574"/>
                  <a:pt x="135446" y="22574"/>
                </a:cubicBezTo>
                <a:lnTo>
                  <a:pt x="58198" y="22574"/>
                </a:lnTo>
                <a:close/>
              </a:path>
            </a:pathLst>
          </a:custGeom>
          <a:solidFill>
            <a:srgbClr val="FFFFFF"/>
          </a:solidFill>
          <a:ln w="9525" cap="flat">
            <a:noFill/>
            <a:prstDash val="solid"/>
            <a:miter/>
          </a:ln>
        </p:spPr>
        <p:txBody>
          <a:bodyPr rtlCol="0" anchor="ctr"/>
          <a:lstStyle/>
          <a:p>
            <a:endParaRPr lang="da-DK"/>
          </a:p>
        </p:txBody>
      </p:sp>
      <p:grpSp>
        <p:nvGrpSpPr>
          <p:cNvPr id="9" name="Group 8">
            <a:extLst>
              <a:ext uri="{FF2B5EF4-FFF2-40B4-BE49-F238E27FC236}">
                <a16:creationId xmlns:a16="http://schemas.microsoft.com/office/drawing/2014/main" id="{41606213-D929-49D2-A8A2-E2CCD1E52CA4}"/>
              </a:ext>
            </a:extLst>
          </p:cNvPr>
          <p:cNvGrpSpPr/>
          <p:nvPr userDrawn="1"/>
        </p:nvGrpSpPr>
        <p:grpSpPr>
          <a:xfrm>
            <a:off x="6669332" y="4158792"/>
            <a:ext cx="111348" cy="118491"/>
            <a:chOff x="7023490" y="4158792"/>
            <a:chExt cx="111348" cy="118491"/>
          </a:xfrm>
        </p:grpSpPr>
        <p:sp>
          <p:nvSpPr>
            <p:cNvPr id="6" name="Freeform: Shape 5">
              <a:extLst>
                <a:ext uri="{FF2B5EF4-FFF2-40B4-BE49-F238E27FC236}">
                  <a16:creationId xmlns:a16="http://schemas.microsoft.com/office/drawing/2014/main" id="{9A96F84D-0D12-42CB-B0D6-9354123EE722}"/>
                </a:ext>
              </a:extLst>
            </p:cNvPr>
            <p:cNvSpPr/>
            <p:nvPr/>
          </p:nvSpPr>
          <p:spPr>
            <a:xfrm>
              <a:off x="7023490" y="4172508"/>
              <a:ext cx="104775" cy="104775"/>
            </a:xfrm>
            <a:custGeom>
              <a:avLst/>
              <a:gdLst>
                <a:gd name="connsiteX0" fmla="*/ 53054 w 104775"/>
                <a:gd name="connsiteY0" fmla="*/ 98965 h 104775"/>
                <a:gd name="connsiteX1" fmla="*/ 7144 w 104775"/>
                <a:gd name="connsiteY1" fmla="*/ 53054 h 104775"/>
                <a:gd name="connsiteX2" fmla="*/ 53054 w 104775"/>
                <a:gd name="connsiteY2" fmla="*/ 7144 h 104775"/>
                <a:gd name="connsiteX3" fmla="*/ 98965 w 104775"/>
                <a:gd name="connsiteY3" fmla="*/ 53054 h 104775"/>
                <a:gd name="connsiteX4" fmla="*/ 53054 w 104775"/>
                <a:gd name="connsiteY4" fmla="*/ 98965 h 104775"/>
                <a:gd name="connsiteX5" fmla="*/ 53054 w 104775"/>
                <a:gd name="connsiteY5" fmla="*/ 22479 h 104775"/>
                <a:gd name="connsiteX6" fmla="*/ 22479 w 104775"/>
                <a:gd name="connsiteY6" fmla="*/ 53054 h 104775"/>
                <a:gd name="connsiteX7" fmla="*/ 53054 w 104775"/>
                <a:gd name="connsiteY7" fmla="*/ 83630 h 104775"/>
                <a:gd name="connsiteX8" fmla="*/ 83630 w 104775"/>
                <a:gd name="connsiteY8" fmla="*/ 53054 h 104775"/>
                <a:gd name="connsiteX9" fmla="*/ 53054 w 104775"/>
                <a:gd name="connsiteY9" fmla="*/ 22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54" y="98965"/>
                  </a:moveTo>
                  <a:cubicBezTo>
                    <a:pt x="27718" y="98965"/>
                    <a:pt x="7144" y="78391"/>
                    <a:pt x="7144" y="53054"/>
                  </a:cubicBezTo>
                  <a:cubicBezTo>
                    <a:pt x="7144" y="27718"/>
                    <a:pt x="27718" y="7144"/>
                    <a:pt x="53054" y="7144"/>
                  </a:cubicBezTo>
                  <a:cubicBezTo>
                    <a:pt x="78391" y="7144"/>
                    <a:pt x="98965" y="27718"/>
                    <a:pt x="98965" y="53054"/>
                  </a:cubicBezTo>
                  <a:cubicBezTo>
                    <a:pt x="98965" y="78391"/>
                    <a:pt x="78391" y="98965"/>
                    <a:pt x="53054" y="98965"/>
                  </a:cubicBezTo>
                  <a:close/>
                  <a:moveTo>
                    <a:pt x="53054" y="22479"/>
                  </a:moveTo>
                  <a:cubicBezTo>
                    <a:pt x="36195" y="22479"/>
                    <a:pt x="22479" y="36195"/>
                    <a:pt x="22479" y="53054"/>
                  </a:cubicBezTo>
                  <a:cubicBezTo>
                    <a:pt x="22479" y="69914"/>
                    <a:pt x="36195" y="83630"/>
                    <a:pt x="53054" y="83630"/>
                  </a:cubicBezTo>
                  <a:cubicBezTo>
                    <a:pt x="69914" y="83630"/>
                    <a:pt x="83630" y="69914"/>
                    <a:pt x="83630" y="53054"/>
                  </a:cubicBezTo>
                  <a:cubicBezTo>
                    <a:pt x="83630" y="36195"/>
                    <a:pt x="69914" y="22479"/>
                    <a:pt x="53054" y="22479"/>
                  </a:cubicBezTo>
                  <a:close/>
                </a:path>
              </a:pathLst>
            </a:custGeom>
            <a:solidFill>
              <a:srgbClr val="FFFFFF"/>
            </a:solidFill>
            <a:ln w="9525" cap="flat">
              <a:noFill/>
              <a:prstDash val="solid"/>
              <a:miter/>
            </a:ln>
          </p:spPr>
          <p:txBody>
            <a:bodyPr rtlCol="0" anchor="ctr"/>
            <a:lstStyle/>
            <a:p>
              <a:endParaRPr lang="da-DK"/>
            </a:p>
          </p:txBody>
        </p:sp>
        <p:sp>
          <p:nvSpPr>
            <p:cNvPr id="7" name="Freeform: Shape 6">
              <a:extLst>
                <a:ext uri="{FF2B5EF4-FFF2-40B4-BE49-F238E27FC236}">
                  <a16:creationId xmlns:a16="http://schemas.microsoft.com/office/drawing/2014/main" id="{E80D27B3-58F3-4DCF-B6F7-A3B5569A6FEA}"/>
                </a:ext>
              </a:extLst>
            </p:cNvPr>
            <p:cNvSpPr/>
            <p:nvPr/>
          </p:nvSpPr>
          <p:spPr>
            <a:xfrm>
              <a:off x="7106263" y="4158792"/>
              <a:ext cx="28575" cy="28575"/>
            </a:xfrm>
            <a:custGeom>
              <a:avLst/>
              <a:gdLst>
                <a:gd name="connsiteX0" fmla="*/ 29242 w 28575"/>
                <a:gd name="connsiteY0" fmla="*/ 18193 h 28575"/>
                <a:gd name="connsiteX1" fmla="*/ 18193 w 28575"/>
                <a:gd name="connsiteY1" fmla="*/ 29242 h 28575"/>
                <a:gd name="connsiteX2" fmla="*/ 7144 w 28575"/>
                <a:gd name="connsiteY2" fmla="*/ 18193 h 28575"/>
                <a:gd name="connsiteX3" fmla="*/ 18193 w 28575"/>
                <a:gd name="connsiteY3" fmla="*/ 7144 h 28575"/>
                <a:gd name="connsiteX4" fmla="*/ 29242 w 28575"/>
                <a:gd name="connsiteY4" fmla="*/ 1819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242" y="18193"/>
                  </a:moveTo>
                  <a:cubicBezTo>
                    <a:pt x="29242" y="24289"/>
                    <a:pt x="24289" y="29242"/>
                    <a:pt x="18193" y="29242"/>
                  </a:cubicBezTo>
                  <a:cubicBezTo>
                    <a:pt x="12097" y="29242"/>
                    <a:pt x="7144" y="24289"/>
                    <a:pt x="7144" y="18193"/>
                  </a:cubicBezTo>
                  <a:cubicBezTo>
                    <a:pt x="7144" y="12097"/>
                    <a:pt x="12097" y="7144"/>
                    <a:pt x="18193" y="7144"/>
                  </a:cubicBezTo>
                  <a:cubicBezTo>
                    <a:pt x="24289" y="7239"/>
                    <a:pt x="29242" y="12097"/>
                    <a:pt x="29242" y="18193"/>
                  </a:cubicBezTo>
                  <a:close/>
                </a:path>
              </a:pathLst>
            </a:custGeom>
            <a:solidFill>
              <a:srgbClr val="FFFFFF"/>
            </a:solidFill>
            <a:ln w="9525" cap="flat">
              <a:noFill/>
              <a:prstDash val="solid"/>
              <a:miter/>
            </a:ln>
          </p:spPr>
          <p:txBody>
            <a:bodyPr rtlCol="0" anchor="ctr"/>
            <a:lstStyle/>
            <a:p>
              <a:endParaRPr lang="da-DK"/>
            </a:p>
          </p:txBody>
        </p:sp>
      </p:grpSp>
    </p:spTree>
    <p:extLst>
      <p:ext uri="{BB962C8B-B14F-4D97-AF65-F5344CB8AC3E}">
        <p14:creationId xmlns:p14="http://schemas.microsoft.com/office/powerpoint/2010/main" val="2741312052"/>
      </p:ext>
    </p:extLst>
  </p:cSld>
  <p:clrMapOvr>
    <a:masterClrMapping/>
  </p:clrMapOvr>
  <p:transition spd="slow">
    <p:push dir="u"/>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loyee presentation 2 persons">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063804" y="818999"/>
            <a:ext cx="4860000" cy="4860000"/>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1549142" y="2786310"/>
            <a:ext cx="3889325" cy="311154"/>
          </a:xfrm>
        </p:spPr>
        <p:txBody>
          <a:bodyPr tIns="0" rIns="0" bIns="0" anchor="b" anchorCtr="0">
            <a:noAutofit/>
          </a:bodyPr>
          <a:lstStyle>
            <a:lvl1pPr algn="ctr">
              <a:lnSpc>
                <a:spcPts val="3000"/>
              </a:lnSpc>
              <a:defRPr sz="2400" b="0" cap="all" spc="150" baseline="0"/>
            </a:lvl1pPr>
          </a:lstStyle>
          <a:p>
            <a:r>
              <a:rPr lang="en-US" dirty="0"/>
              <a:t>First Name</a:t>
            </a:r>
          </a:p>
        </p:txBody>
      </p:sp>
      <p:sp>
        <p:nvSpPr>
          <p:cNvPr id="5" name="Date Placeholder 4"/>
          <p:cNvSpPr>
            <a:spLocks noGrp="1"/>
          </p:cNvSpPr>
          <p:nvPr>
            <p:ph type="dt" sz="half" idx="10"/>
          </p:nvPr>
        </p:nvSpPr>
        <p:spPr/>
        <p:txBody>
          <a:bodyPr/>
          <a:lstStyle/>
          <a:p>
            <a:fld id="{1728EB84-AD3F-4622-BC7A-BB6F8B0057E7}"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17" name="Quote"/>
          <p:cNvSpPr>
            <a:spLocks noGrp="1"/>
          </p:cNvSpPr>
          <p:nvPr>
            <p:ph type="body" sz="half" idx="2" hasCustomPrompt="1"/>
          </p:nvPr>
        </p:nvSpPr>
        <p:spPr>
          <a:xfrm>
            <a:off x="1549142" y="3128907"/>
            <a:ext cx="3889325" cy="1845429"/>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Write title and short CV here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Picture Placeholder 7"/>
          <p:cNvSpPr>
            <a:spLocks noGrp="1"/>
          </p:cNvSpPr>
          <p:nvPr>
            <p:ph type="pic" sz="quarter" idx="15" hasCustomPrompt="1"/>
          </p:nvPr>
        </p:nvSpPr>
        <p:spPr>
          <a:xfrm>
            <a:off x="2802763"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11" name="Rectangle 10"/>
          <p:cNvSpPr/>
          <p:nvPr userDrawn="1"/>
        </p:nvSpPr>
        <p:spPr>
          <a:xfrm>
            <a:off x="6275884" y="818999"/>
            <a:ext cx="4860000" cy="4860000"/>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5" name="Quote"/>
          <p:cNvSpPr>
            <a:spLocks noGrp="1"/>
          </p:cNvSpPr>
          <p:nvPr>
            <p:ph type="body" sz="half" idx="16" hasCustomPrompt="1"/>
          </p:nvPr>
        </p:nvSpPr>
        <p:spPr>
          <a:xfrm>
            <a:off x="6761222" y="3128907"/>
            <a:ext cx="3889325" cy="1845429"/>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Write title and short CV here</a:t>
            </a:r>
          </a:p>
        </p:txBody>
      </p:sp>
      <p:sp>
        <p:nvSpPr>
          <p:cNvPr id="16" name="Picture Placeholder 7"/>
          <p:cNvSpPr>
            <a:spLocks noGrp="1"/>
          </p:cNvSpPr>
          <p:nvPr>
            <p:ph type="pic" sz="quarter" idx="17" hasCustomPrompt="1"/>
          </p:nvPr>
        </p:nvSpPr>
        <p:spPr>
          <a:xfrm>
            <a:off x="8014843"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4" name="Text Placeholder 3"/>
          <p:cNvSpPr>
            <a:spLocks noGrp="1"/>
          </p:cNvSpPr>
          <p:nvPr>
            <p:ph type="body" sz="quarter" idx="18" hasCustomPrompt="1"/>
          </p:nvPr>
        </p:nvSpPr>
        <p:spPr>
          <a:xfrm>
            <a:off x="6760906" y="2786063"/>
            <a:ext cx="3889641" cy="311150"/>
          </a:xfrm>
        </p:spPr>
        <p:txBody>
          <a:bodyPr anchor="b" anchorCtr="0"/>
          <a:lstStyle>
            <a:lvl1pPr algn="ctr" defTabSz="914400" rtl="0" eaLnBrk="1" latinLnBrk="0" hangingPunct="1">
              <a:lnSpc>
                <a:spcPts val="3000"/>
              </a:lnSpc>
              <a:spcBef>
                <a:spcPct val="0"/>
              </a:spcBef>
              <a:buNone/>
              <a:defRPr lang="en-US" sz="2400" b="0" kern="1200" cap="all" spc="150" baseline="0" dirty="0">
                <a:solidFill>
                  <a:schemeClr val="tx1"/>
                </a:solidFill>
                <a:latin typeface="+mj-lt"/>
                <a:ea typeface="+mj-ea"/>
                <a:cs typeface="+mj-cs"/>
              </a:defRPr>
            </a:lvl1pPr>
          </a:lstStyle>
          <a:p>
            <a:pPr lvl="0"/>
            <a:r>
              <a:rPr lang="da-DK" dirty="0"/>
              <a:t>First </a:t>
            </a:r>
            <a:r>
              <a:rPr lang="da-DK" dirty="0" err="1"/>
              <a:t>Name</a:t>
            </a:r>
            <a:endParaRPr lang="en-US" dirty="0"/>
          </a:p>
        </p:txBody>
      </p:sp>
    </p:spTree>
    <p:extLst>
      <p:ext uri="{BB962C8B-B14F-4D97-AF65-F5344CB8AC3E}">
        <p14:creationId xmlns:p14="http://schemas.microsoft.com/office/powerpoint/2010/main" val="170787194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UIDELINES - Icon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3F76D8-5C6A-4B81-B653-322481AEE5C3}" type="datetime1">
              <a:rPr lang="en-US" smtClean="0"/>
              <a:t>5/24/2022</a:t>
            </a:fld>
            <a:endParaRPr lang="en-US"/>
          </a:p>
        </p:txBody>
      </p:sp>
      <p:sp>
        <p:nvSpPr>
          <p:cNvPr id="3" name="Footer Placeholder 2"/>
          <p:cNvSpPr>
            <a:spLocks noGrp="1"/>
          </p:cNvSpPr>
          <p:nvPr>
            <p:ph type="ftr" sz="quarter" idx="11"/>
          </p:nvPr>
        </p:nvSpPr>
        <p:spPr/>
        <p:txBody>
          <a:bodyPr/>
          <a:lstStyle/>
          <a:p>
            <a:r>
              <a:rPr lang="en-US"/>
              <a:t>Ennova | Organizer user guide</a:t>
            </a:r>
          </a:p>
        </p:txBody>
      </p:sp>
      <p:sp>
        <p:nvSpPr>
          <p:cNvPr id="4" name="Slide Number Placeholder 3"/>
          <p:cNvSpPr>
            <a:spLocks noGrp="1"/>
          </p:cNvSpPr>
          <p:nvPr>
            <p:ph type="sldNum" sz="quarter" idx="12"/>
          </p:nvPr>
        </p:nvSpPr>
        <p:spPr/>
        <p:txBody>
          <a:bodyPr/>
          <a:lstStyle/>
          <a:p>
            <a:fld id="{1796BFC4-BD81-42DC-AAF0-40B34283BA04}" type="slidenum">
              <a:rPr lang="en-US" smtClean="0"/>
              <a:t>‹nr.›</a:t>
            </a:fld>
            <a:endParaRPr lang="en-US"/>
          </a:p>
        </p:txBody>
      </p:sp>
      <p:pic>
        <p:nvPicPr>
          <p:cNvPr id="7" name="Picture 6">
            <a:extLst>
              <a:ext uri="{FF2B5EF4-FFF2-40B4-BE49-F238E27FC236}">
                <a16:creationId xmlns:a16="http://schemas.microsoft.com/office/drawing/2014/main" id="{6963993E-B299-42A8-ACB3-885FF820E541}"/>
              </a:ext>
            </a:extLst>
          </p:cNvPr>
          <p:cNvPicPr>
            <a:picLocks noChangeAspect="1"/>
          </p:cNvPicPr>
          <p:nvPr userDrawn="1"/>
        </p:nvPicPr>
        <p:blipFill rotWithShape="1">
          <a:blip r:embed="rId2"/>
          <a:srcRect b="41299"/>
          <a:stretch/>
        </p:blipFill>
        <p:spPr>
          <a:xfrm>
            <a:off x="4325112" y="1997356"/>
            <a:ext cx="7146357" cy="3363735"/>
          </a:xfrm>
          <a:prstGeom prst="rect">
            <a:avLst/>
          </a:prstGeom>
        </p:spPr>
      </p:pic>
      <p:sp>
        <p:nvSpPr>
          <p:cNvPr id="5" name="TextBox 4">
            <a:extLst>
              <a:ext uri="{FF2B5EF4-FFF2-40B4-BE49-F238E27FC236}">
                <a16:creationId xmlns:a16="http://schemas.microsoft.com/office/drawing/2014/main" id="{961260CD-C7E5-4FA3-87EE-7077E20B120B}"/>
              </a:ext>
            </a:extLst>
          </p:cNvPr>
          <p:cNvSpPr txBox="1"/>
          <p:nvPr userDrawn="1"/>
        </p:nvSpPr>
        <p:spPr>
          <a:xfrm>
            <a:off x="1063705" y="1280159"/>
            <a:ext cx="3261407" cy="685801"/>
          </a:xfrm>
          <a:prstGeom prst="rect">
            <a:avLst/>
          </a:prstGeom>
          <a:noFill/>
        </p:spPr>
        <p:txBody>
          <a:bodyPr wrap="square" lIns="0" tIns="0" rIns="0" bIns="0" rtlCol="0" anchor="b" anchorCtr="0">
            <a:noAutofit/>
          </a:bodyPr>
          <a:lstStyle/>
          <a:p>
            <a:pPr algn="l" defTabSz="914400" rtl="0" eaLnBrk="1" latinLnBrk="0" hangingPunct="1">
              <a:lnSpc>
                <a:spcPts val="4400"/>
              </a:lnSpc>
              <a:spcBef>
                <a:spcPct val="0"/>
              </a:spcBef>
              <a:buNone/>
            </a:pPr>
            <a:r>
              <a:rPr lang="da-DK" sz="3600" kern="1200" cap="all" spc="150" baseline="0" dirty="0" err="1">
                <a:solidFill>
                  <a:schemeClr val="tx1"/>
                </a:solidFill>
                <a:latin typeface="+mj-lt"/>
                <a:ea typeface="+mj-ea"/>
                <a:cs typeface="+mj-cs"/>
              </a:rPr>
              <a:t>Icons</a:t>
            </a:r>
            <a:endParaRPr lang="da-DK" sz="3600" kern="1200" cap="all" spc="150" baseline="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0FF6987C-02F4-42A0-B267-EB82742067F7}"/>
              </a:ext>
            </a:extLst>
          </p:cNvPr>
          <p:cNvSpPr txBox="1"/>
          <p:nvPr userDrawn="1"/>
        </p:nvSpPr>
        <p:spPr>
          <a:xfrm>
            <a:off x="1063705" y="2134362"/>
            <a:ext cx="3261407" cy="3452623"/>
          </a:xfrm>
          <a:prstGeom prst="rect">
            <a:avLst/>
          </a:prstGeom>
          <a:noFill/>
        </p:spPr>
        <p:txBody>
          <a:bodyPr wrap="square" lIns="0" tIns="0" rIns="0" bIns="0" rtlCol="0" anchor="t" anchorCtr="0">
            <a:noAutofit/>
          </a:bodyPr>
          <a:lstStyle/>
          <a:p>
            <a:pPr marL="0" indent="0" algn="l" defTabSz="914400" rtl="0" eaLnBrk="1" latinLnBrk="0" hangingPunct="1">
              <a:lnSpc>
                <a:spcPts val="3000"/>
              </a:lnSpc>
              <a:spcBef>
                <a:spcPts val="1000"/>
              </a:spcBef>
              <a:buFontTx/>
              <a:buNone/>
            </a:pPr>
            <a:r>
              <a:rPr lang="en-US" sz="1800" kern="1200" dirty="0">
                <a:solidFill>
                  <a:schemeClr val="tx1">
                    <a:lumMod val="50000"/>
                    <a:lumOff val="50000"/>
                  </a:schemeClr>
                </a:solidFill>
                <a:latin typeface="+mn-lt"/>
                <a:ea typeface="+mn-ea"/>
                <a:cs typeface="+mn-cs"/>
              </a:rPr>
              <a:t>We have almost 400 different icons and more coming. </a:t>
            </a:r>
            <a:br>
              <a:rPr lang="en-US" sz="1800" kern="1200" dirty="0">
                <a:solidFill>
                  <a:schemeClr val="tx1">
                    <a:lumMod val="50000"/>
                    <a:lumOff val="50000"/>
                  </a:schemeClr>
                </a:solidFill>
                <a:latin typeface="+mn-lt"/>
                <a:ea typeface="+mn-ea"/>
                <a:cs typeface="+mn-cs"/>
              </a:rPr>
            </a:br>
            <a:r>
              <a:rPr lang="en-US" sz="1800" kern="1200" dirty="0">
                <a:solidFill>
                  <a:schemeClr val="tx1">
                    <a:lumMod val="50000"/>
                    <a:lumOff val="50000"/>
                  </a:schemeClr>
                </a:solidFill>
                <a:latin typeface="+mn-lt"/>
                <a:ea typeface="+mn-ea"/>
                <a:cs typeface="+mn-cs"/>
              </a:rPr>
              <a:t>Find all of them here: </a:t>
            </a:r>
            <a:br>
              <a:rPr lang="en-US" sz="1800" kern="1200" dirty="0">
                <a:solidFill>
                  <a:schemeClr val="tx1">
                    <a:lumMod val="50000"/>
                    <a:lumOff val="50000"/>
                  </a:schemeClr>
                </a:solidFill>
                <a:latin typeface="+mn-lt"/>
                <a:ea typeface="+mn-ea"/>
                <a:cs typeface="+mn-cs"/>
              </a:rPr>
            </a:br>
            <a:r>
              <a:rPr lang="en-US" sz="1800" b="1" kern="1200" dirty="0">
                <a:solidFill>
                  <a:schemeClr val="accent5"/>
                </a:solidFill>
                <a:latin typeface="+mn-lt"/>
                <a:ea typeface="+mn-ea"/>
                <a:cs typeface="+mn-cs"/>
              </a:rPr>
              <a:t>”</a:t>
            </a:r>
            <a:r>
              <a:rPr lang="en-US" sz="1800" b="1" kern="1200" dirty="0">
                <a:solidFill>
                  <a:schemeClr val="accent5"/>
                </a:solidFill>
                <a:latin typeface="+mn-lt"/>
                <a:ea typeface="+mn-ea"/>
                <a:cs typeface="+mn-cs"/>
                <a:hlinkClick r:id="rId3" action="ppaction://hlinkfile">
                  <a:extLst>
                    <a:ext uri="{A12FA001-AC4F-418D-AE19-62706E023703}">
                      <ahyp:hlinkClr xmlns:ahyp="http://schemas.microsoft.com/office/drawing/2018/hyperlinkcolor" val="tx"/>
                    </a:ext>
                  </a:extLst>
                </a:hlinkClick>
              </a:rPr>
              <a:t>G:\00 Corporate image library\</a:t>
            </a:r>
            <a:r>
              <a:rPr lang="en-US" sz="1800" b="1" kern="1200" dirty="0" err="1">
                <a:solidFill>
                  <a:schemeClr val="accent5"/>
                </a:solidFill>
                <a:latin typeface="+mn-lt"/>
                <a:ea typeface="+mn-ea"/>
                <a:cs typeface="+mn-cs"/>
                <a:hlinkClick r:id="rId3" action="ppaction://hlinkfile">
                  <a:extLst>
                    <a:ext uri="{A12FA001-AC4F-418D-AE19-62706E023703}">
                      <ahyp:hlinkClr xmlns:ahyp="http://schemas.microsoft.com/office/drawing/2018/hyperlinkcolor" val="tx"/>
                    </a:ext>
                  </a:extLst>
                </a:hlinkClick>
              </a:rPr>
              <a:t>thin_line_icons</a:t>
            </a:r>
            <a:r>
              <a:rPr lang="en-US" sz="1800" b="1" kern="1200" dirty="0">
                <a:solidFill>
                  <a:schemeClr val="accent5"/>
                </a:solidFill>
                <a:latin typeface="+mn-lt"/>
                <a:ea typeface="+mn-ea"/>
                <a:cs typeface="+mn-cs"/>
              </a:rPr>
              <a:t>” </a:t>
            </a:r>
          </a:p>
          <a:p>
            <a:pPr marL="0" indent="0" algn="l" defTabSz="914400" rtl="0" eaLnBrk="1" latinLnBrk="0" hangingPunct="1">
              <a:lnSpc>
                <a:spcPts val="3000"/>
              </a:lnSpc>
              <a:spcBef>
                <a:spcPts val="1000"/>
              </a:spcBef>
              <a:buFontTx/>
              <a:buNone/>
            </a:pPr>
            <a:r>
              <a:rPr lang="en-US" sz="1800" kern="1200" dirty="0">
                <a:solidFill>
                  <a:schemeClr val="tx1">
                    <a:lumMod val="50000"/>
                    <a:lumOff val="50000"/>
                  </a:schemeClr>
                </a:solidFill>
                <a:latin typeface="+mn-lt"/>
                <a:ea typeface="+mn-ea"/>
                <a:cs typeface="+mn-cs"/>
              </a:rPr>
              <a:t>Read how to use the icons in our PowerPoint design guidelines manual.</a:t>
            </a:r>
          </a:p>
        </p:txBody>
      </p:sp>
    </p:spTree>
    <p:extLst>
      <p:ext uri="{BB962C8B-B14F-4D97-AF65-F5344CB8AC3E}">
        <p14:creationId xmlns:p14="http://schemas.microsoft.com/office/powerpoint/2010/main" val="3037262218"/>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UIDELINES - Ennova Nordic color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BD3CEF-4071-420F-877B-E14E668CB92C}"/>
              </a:ext>
            </a:extLst>
          </p:cNvPr>
          <p:cNvSpPr txBox="1"/>
          <p:nvPr userDrawn="1"/>
        </p:nvSpPr>
        <p:spPr>
          <a:xfrm>
            <a:off x="1063705" y="998394"/>
            <a:ext cx="7813595" cy="320042"/>
          </a:xfrm>
          <a:prstGeom prst="rect">
            <a:avLst/>
          </a:prstGeom>
          <a:noFill/>
        </p:spPr>
        <p:txBody>
          <a:bodyPr wrap="square" lIns="0" tIns="0" rIns="0" bIns="0" rtlCol="0" anchor="b" anchorCtr="0">
            <a:noAutofit/>
          </a:bodyPr>
          <a:lstStyle/>
          <a:p>
            <a:pPr algn="l" defTabSz="914400" rtl="0" eaLnBrk="1" latinLnBrk="0" hangingPunct="1">
              <a:lnSpc>
                <a:spcPts val="4400"/>
              </a:lnSpc>
              <a:spcBef>
                <a:spcPct val="0"/>
              </a:spcBef>
              <a:buNone/>
            </a:pPr>
            <a:r>
              <a:rPr lang="da-DK" sz="2400" b="0" kern="1200" cap="all" spc="150" baseline="0" dirty="0" err="1">
                <a:solidFill>
                  <a:schemeClr val="tx1"/>
                </a:solidFill>
                <a:latin typeface="+mj-lt"/>
                <a:ea typeface="+mj-ea"/>
                <a:cs typeface="+mj-cs"/>
              </a:rPr>
              <a:t>Colors</a:t>
            </a:r>
            <a:endParaRPr lang="da-DK" sz="2400" b="0" kern="1200" cap="all" spc="150" baseline="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120E05A7-05A9-4B7F-B0C2-A6D1433CD5CF}"/>
              </a:ext>
            </a:extLst>
          </p:cNvPr>
          <p:cNvSpPr txBox="1"/>
          <p:nvPr userDrawn="1"/>
        </p:nvSpPr>
        <p:spPr>
          <a:xfrm>
            <a:off x="1063705" y="1318435"/>
            <a:ext cx="7997745" cy="916765"/>
          </a:xfrm>
          <a:prstGeom prst="rect">
            <a:avLst/>
          </a:prstGeom>
          <a:noFill/>
        </p:spPr>
        <p:txBody>
          <a:bodyPr wrap="square" lIns="0" tIns="0" rIns="0" bIns="0" rtlCol="0" anchor="t" anchorCtr="0">
            <a:noAutofit/>
          </a:bodyPr>
          <a:lstStyle/>
          <a:p>
            <a:pPr marL="0" lvl="0" indent="0" algn="l" defTabSz="914400" rtl="0" eaLnBrk="1" latinLnBrk="0" hangingPunct="1">
              <a:lnSpc>
                <a:spcPts val="3000"/>
              </a:lnSpc>
              <a:spcBef>
                <a:spcPts val="1000"/>
              </a:spcBef>
              <a:buFontTx/>
              <a:buNone/>
            </a:pPr>
            <a:r>
              <a:rPr lang="en-US" sz="1800" kern="1200" dirty="0">
                <a:solidFill>
                  <a:schemeClr val="tx1">
                    <a:lumMod val="50000"/>
                    <a:lumOff val="50000"/>
                  </a:schemeClr>
                </a:solidFill>
                <a:latin typeface="+mn-lt"/>
                <a:ea typeface="+mn-ea"/>
                <a:cs typeface="+mn-cs"/>
              </a:rPr>
              <a:t>Read more about our colors in the PowerPoint design guidelines manual find it here: </a:t>
            </a:r>
            <a:r>
              <a:rPr lang="en-US" sz="1800" b="1" kern="1200" dirty="0">
                <a:solidFill>
                  <a:schemeClr val="accent5"/>
                </a:solidFill>
                <a:latin typeface="+mn-lt"/>
                <a:ea typeface="+mn-ea"/>
                <a:cs typeface="+mn-cs"/>
              </a:rPr>
              <a:t>“</a:t>
            </a:r>
            <a:r>
              <a:rPr lang="en-US" sz="1800" b="1" kern="1200" dirty="0">
                <a:solidFill>
                  <a:schemeClr val="accent5"/>
                </a:solidFill>
                <a:latin typeface="+mn-lt"/>
                <a:ea typeface="+mn-ea"/>
                <a:cs typeface="+mn-cs"/>
                <a:hlinkClick r:id="rId2"/>
              </a:rPr>
              <a:t>https://ennovadk.sharepoint.com/Pages/CVI.aspx</a:t>
            </a:r>
            <a:r>
              <a:rPr lang="en-US" sz="1800" b="1" kern="1200" dirty="0">
                <a:solidFill>
                  <a:schemeClr val="accent5"/>
                </a:solidFill>
                <a:latin typeface="+mn-lt"/>
                <a:ea typeface="+mn-ea"/>
                <a:cs typeface="+mn-cs"/>
              </a:rPr>
              <a:t>”</a:t>
            </a:r>
          </a:p>
        </p:txBody>
      </p:sp>
      <p:sp>
        <p:nvSpPr>
          <p:cNvPr id="7" name="Text Placeholder 2" hidden="1">
            <a:extLst>
              <a:ext uri="{FF2B5EF4-FFF2-40B4-BE49-F238E27FC236}">
                <a16:creationId xmlns:a16="http://schemas.microsoft.com/office/drawing/2014/main" id="{2DFFAB5E-8EE9-4D3A-A5FF-2289E1DD4735}"/>
              </a:ext>
            </a:extLst>
          </p:cNvPr>
          <p:cNvSpPr>
            <a:spLocks noGrp="1"/>
          </p:cNvSpPr>
          <p:nvPr>
            <p:ph type="body" idx="1" hasCustomPrompt="1"/>
          </p:nvPr>
        </p:nvSpPr>
        <p:spPr>
          <a:xfrm>
            <a:off x="1063705" y="1318435"/>
            <a:ext cx="6470951"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8" name="AutoShape 3">
            <a:extLst>
              <a:ext uri="{FF2B5EF4-FFF2-40B4-BE49-F238E27FC236}">
                <a16:creationId xmlns:a16="http://schemas.microsoft.com/office/drawing/2014/main" id="{3F47B747-F8F7-44B0-9DE8-9B1D449366BE}"/>
              </a:ext>
            </a:extLst>
          </p:cNvPr>
          <p:cNvSpPr>
            <a:spLocks noChangeAspect="1" noChangeArrowheads="1" noTextEdit="1"/>
          </p:cNvSpPr>
          <p:nvPr userDrawn="1"/>
        </p:nvSpPr>
        <p:spPr bwMode="auto">
          <a:xfrm>
            <a:off x="1063625" y="2235200"/>
            <a:ext cx="7493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196" name="Group 195">
            <a:extLst>
              <a:ext uri="{FF2B5EF4-FFF2-40B4-BE49-F238E27FC236}">
                <a16:creationId xmlns:a16="http://schemas.microsoft.com/office/drawing/2014/main" id="{E45EBC15-0844-46D5-96F7-42E86337FBC0}"/>
              </a:ext>
            </a:extLst>
          </p:cNvPr>
          <p:cNvGrpSpPr/>
          <p:nvPr userDrawn="1"/>
        </p:nvGrpSpPr>
        <p:grpSpPr>
          <a:xfrm>
            <a:off x="8901112" y="2352675"/>
            <a:ext cx="927101" cy="508001"/>
            <a:chOff x="8710612" y="2255043"/>
            <a:chExt cx="927101" cy="508001"/>
          </a:xfrm>
        </p:grpSpPr>
        <p:sp>
          <p:nvSpPr>
            <p:cNvPr id="9" name="Rectangle 5">
              <a:extLst>
                <a:ext uri="{FF2B5EF4-FFF2-40B4-BE49-F238E27FC236}">
                  <a16:creationId xmlns:a16="http://schemas.microsoft.com/office/drawing/2014/main" id="{04C0A07E-B3EE-4C5A-878F-2241A34A0469}"/>
                </a:ext>
              </a:extLst>
            </p:cNvPr>
            <p:cNvSpPr>
              <a:spLocks noChangeArrowheads="1"/>
            </p:cNvSpPr>
            <p:nvPr userDrawn="1"/>
          </p:nvSpPr>
          <p:spPr bwMode="auto">
            <a:xfrm>
              <a:off x="8710612" y="2255043"/>
              <a:ext cx="901700" cy="496888"/>
            </a:xfrm>
            <a:prstGeom prst="rect">
              <a:avLst/>
            </a:prstGeom>
            <a:solidFill>
              <a:srgbClr val="94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Rectangle 6">
              <a:extLst>
                <a:ext uri="{FF2B5EF4-FFF2-40B4-BE49-F238E27FC236}">
                  <a16:creationId xmlns:a16="http://schemas.microsoft.com/office/drawing/2014/main" id="{BB3E6D82-1B4F-4183-BD81-E1F797CDB2D8}"/>
                </a:ext>
              </a:extLst>
            </p:cNvPr>
            <p:cNvSpPr>
              <a:spLocks noChangeArrowheads="1"/>
            </p:cNvSpPr>
            <p:nvPr userDrawn="1"/>
          </p:nvSpPr>
          <p:spPr bwMode="auto">
            <a:xfrm>
              <a:off x="8804275" y="2288381"/>
              <a:ext cx="8191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Attention </a:t>
              </a:r>
              <a:r>
                <a:rPr kumimoji="0" lang="da-DK" altLang="da-DK" sz="800" b="0" i="0" u="none" strike="noStrike" cap="none" normalizeH="0" baseline="0" dirty="0" err="1">
                  <a:ln>
                    <a:noFill/>
                  </a:ln>
                  <a:solidFill>
                    <a:srgbClr val="FFFFFF"/>
                  </a:solidFill>
                  <a:effectLst/>
                  <a:latin typeface="Trebuchet MS" panose="020B0603020202020204" pitchFamily="34" charset="0"/>
                </a:rPr>
                <a:t>color</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7C61807-1F5F-48CC-BFBD-6A3135F5EFC1}"/>
                </a:ext>
              </a:extLst>
            </p:cNvPr>
            <p:cNvSpPr>
              <a:spLocks noChangeArrowheads="1"/>
            </p:cNvSpPr>
            <p:nvPr userDrawn="1"/>
          </p:nvSpPr>
          <p:spPr bwMode="auto">
            <a:xfrm>
              <a:off x="8966200" y="2439193"/>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#93c5b9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CF698F0B-ED94-407D-9CB0-B6ED4BED906F}"/>
                </a:ext>
              </a:extLst>
            </p:cNvPr>
            <p:cNvSpPr>
              <a:spLocks noChangeArrowheads="1"/>
            </p:cNvSpPr>
            <p:nvPr userDrawn="1"/>
          </p:nvSpPr>
          <p:spPr bwMode="auto">
            <a:xfrm>
              <a:off x="8785225" y="2590006"/>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R147 G197 B185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13" name="Rectangle 9">
            <a:extLst>
              <a:ext uri="{FF2B5EF4-FFF2-40B4-BE49-F238E27FC236}">
                <a16:creationId xmlns:a16="http://schemas.microsoft.com/office/drawing/2014/main" id="{D25301BF-69E8-4154-A89B-79B4B9A8E753}"/>
              </a:ext>
            </a:extLst>
          </p:cNvPr>
          <p:cNvSpPr>
            <a:spLocks noChangeArrowheads="1"/>
          </p:cNvSpPr>
          <p:nvPr userDrawn="1"/>
        </p:nvSpPr>
        <p:spPr bwMode="auto">
          <a:xfrm>
            <a:off x="7658100" y="2352675"/>
            <a:ext cx="901700" cy="496888"/>
          </a:xfrm>
          <a:prstGeom prst="rect">
            <a:avLst/>
          </a:prstGeom>
          <a:solidFill>
            <a:srgbClr val="F9F6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Rectangle 10">
            <a:extLst>
              <a:ext uri="{FF2B5EF4-FFF2-40B4-BE49-F238E27FC236}">
                <a16:creationId xmlns:a16="http://schemas.microsoft.com/office/drawing/2014/main" id="{D667F4E5-911A-4B3E-8AF7-4FF201EE20F6}"/>
              </a:ext>
            </a:extLst>
          </p:cNvPr>
          <p:cNvSpPr>
            <a:spLocks noChangeArrowheads="1"/>
          </p:cNvSpPr>
          <p:nvPr userDrawn="1"/>
        </p:nvSpPr>
        <p:spPr bwMode="auto">
          <a:xfrm>
            <a:off x="7929563" y="2462213"/>
            <a:ext cx="4318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#faf6ea</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99B29369-6545-429D-8BEE-676C85E6A5A5}"/>
              </a:ext>
            </a:extLst>
          </p:cNvPr>
          <p:cNvSpPr>
            <a:spLocks noChangeArrowheads="1"/>
          </p:cNvSpPr>
          <p:nvPr userDrawn="1"/>
        </p:nvSpPr>
        <p:spPr bwMode="auto">
          <a:xfrm>
            <a:off x="7734300"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R250 G246 B234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B17A392F-FC3E-42DF-A53A-A44760AC934B}"/>
              </a:ext>
            </a:extLst>
          </p:cNvPr>
          <p:cNvSpPr>
            <a:spLocks noChangeArrowheads="1"/>
          </p:cNvSpPr>
          <p:nvPr userDrawn="1"/>
        </p:nvSpPr>
        <p:spPr bwMode="auto">
          <a:xfrm>
            <a:off x="7658100" y="2849563"/>
            <a:ext cx="901700" cy="496888"/>
          </a:xfrm>
          <a:prstGeom prst="rect">
            <a:avLst/>
          </a:prstGeom>
          <a:solidFill>
            <a:srgbClr val="F2ED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Rectangle 13">
            <a:extLst>
              <a:ext uri="{FF2B5EF4-FFF2-40B4-BE49-F238E27FC236}">
                <a16:creationId xmlns:a16="http://schemas.microsoft.com/office/drawing/2014/main" id="{91651DB4-0D04-42F4-B186-A5463B0D9EAC}"/>
              </a:ext>
            </a:extLst>
          </p:cNvPr>
          <p:cNvSpPr>
            <a:spLocks noChangeArrowheads="1"/>
          </p:cNvSpPr>
          <p:nvPr userDrawn="1"/>
        </p:nvSpPr>
        <p:spPr bwMode="auto">
          <a:xfrm>
            <a:off x="7918450" y="2959100"/>
            <a:ext cx="4587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#f2edd7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BC0EFA82-EB99-4810-BF9C-5CD8371399FB}"/>
              </a:ext>
            </a:extLst>
          </p:cNvPr>
          <p:cNvSpPr>
            <a:spLocks noChangeArrowheads="1"/>
          </p:cNvSpPr>
          <p:nvPr userDrawn="1"/>
        </p:nvSpPr>
        <p:spPr bwMode="auto">
          <a:xfrm>
            <a:off x="7734300"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R242 G237 B215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25FAC1C7-9847-4094-9349-C8C192B511D9}"/>
              </a:ext>
            </a:extLst>
          </p:cNvPr>
          <p:cNvSpPr>
            <a:spLocks noChangeArrowheads="1"/>
          </p:cNvSpPr>
          <p:nvPr userDrawn="1"/>
        </p:nvSpPr>
        <p:spPr bwMode="auto">
          <a:xfrm>
            <a:off x="7658100" y="3346450"/>
            <a:ext cx="901700" cy="495300"/>
          </a:xfrm>
          <a:prstGeom prst="rect">
            <a:avLst/>
          </a:prstGeom>
          <a:solidFill>
            <a:srgbClr val="EDE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Rectangle 16">
            <a:extLst>
              <a:ext uri="{FF2B5EF4-FFF2-40B4-BE49-F238E27FC236}">
                <a16:creationId xmlns:a16="http://schemas.microsoft.com/office/drawing/2014/main" id="{A65F56A5-8C56-46FE-A1F2-6479F8327501}"/>
              </a:ext>
            </a:extLst>
          </p:cNvPr>
          <p:cNvSpPr>
            <a:spLocks noChangeArrowheads="1"/>
          </p:cNvSpPr>
          <p:nvPr userDrawn="1"/>
        </p:nvSpPr>
        <p:spPr bwMode="auto">
          <a:xfrm>
            <a:off x="7913688" y="3454400"/>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#ede4c4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31A71CC-76C1-4A49-AC05-D079C9B9CAF8}"/>
              </a:ext>
            </a:extLst>
          </p:cNvPr>
          <p:cNvSpPr>
            <a:spLocks noChangeArrowheads="1"/>
          </p:cNvSpPr>
          <p:nvPr userDrawn="1"/>
        </p:nvSpPr>
        <p:spPr bwMode="auto">
          <a:xfrm>
            <a:off x="7734300"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R237 G228 B196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A7F3BC7-174A-424C-86AD-A9A00B9E38A6}"/>
              </a:ext>
            </a:extLst>
          </p:cNvPr>
          <p:cNvSpPr>
            <a:spLocks noChangeArrowheads="1"/>
          </p:cNvSpPr>
          <p:nvPr userDrawn="1"/>
        </p:nvSpPr>
        <p:spPr bwMode="auto">
          <a:xfrm>
            <a:off x="7658100" y="3841750"/>
            <a:ext cx="901700" cy="496888"/>
          </a:xfrm>
          <a:prstGeom prst="rect">
            <a:avLst/>
          </a:prstGeom>
          <a:solidFill>
            <a:srgbClr val="DFD0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Rectangle 19">
            <a:extLst>
              <a:ext uri="{FF2B5EF4-FFF2-40B4-BE49-F238E27FC236}">
                <a16:creationId xmlns:a16="http://schemas.microsoft.com/office/drawing/2014/main" id="{D0113F77-3301-4022-9C25-0CF8DC99BB9E}"/>
              </a:ext>
            </a:extLst>
          </p:cNvPr>
          <p:cNvSpPr>
            <a:spLocks noChangeArrowheads="1"/>
          </p:cNvSpPr>
          <p:nvPr userDrawn="1"/>
        </p:nvSpPr>
        <p:spPr bwMode="auto">
          <a:xfrm>
            <a:off x="7734300"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ED148A74-6EC5-4029-B5BD-EBFB3EF650EA}"/>
              </a:ext>
            </a:extLst>
          </p:cNvPr>
          <p:cNvSpPr>
            <a:spLocks noChangeArrowheads="1"/>
          </p:cNvSpPr>
          <p:nvPr userDrawn="1"/>
        </p:nvSpPr>
        <p:spPr bwMode="auto">
          <a:xfrm>
            <a:off x="7918450" y="40259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#dfd09b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66C3117-E1E3-431B-A1AF-2F6A137D8653}"/>
              </a:ext>
            </a:extLst>
          </p:cNvPr>
          <p:cNvSpPr>
            <a:spLocks noChangeArrowheads="1"/>
          </p:cNvSpPr>
          <p:nvPr userDrawn="1"/>
        </p:nvSpPr>
        <p:spPr bwMode="auto">
          <a:xfrm>
            <a:off x="7734300"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R223 G208 B155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84057681-4DC5-42B4-ACB1-177708BF397F}"/>
              </a:ext>
            </a:extLst>
          </p:cNvPr>
          <p:cNvSpPr>
            <a:spLocks noChangeArrowheads="1"/>
          </p:cNvSpPr>
          <p:nvPr userDrawn="1"/>
        </p:nvSpPr>
        <p:spPr bwMode="auto">
          <a:xfrm>
            <a:off x="7658100" y="4338638"/>
            <a:ext cx="901700" cy="495300"/>
          </a:xfrm>
          <a:prstGeom prst="rect">
            <a:avLst/>
          </a:prstGeom>
          <a:solidFill>
            <a:srgbClr val="C9AF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Rectangle 23">
            <a:extLst>
              <a:ext uri="{FF2B5EF4-FFF2-40B4-BE49-F238E27FC236}">
                <a16:creationId xmlns:a16="http://schemas.microsoft.com/office/drawing/2014/main" id="{27E4CA47-D81D-48FD-8C18-8EBEEC23CC7C}"/>
              </a:ext>
            </a:extLst>
          </p:cNvPr>
          <p:cNvSpPr>
            <a:spLocks noChangeArrowheads="1"/>
          </p:cNvSpPr>
          <p:nvPr userDrawn="1"/>
        </p:nvSpPr>
        <p:spPr bwMode="auto">
          <a:xfrm>
            <a:off x="7924800" y="4446588"/>
            <a:ext cx="4429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#c9af53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DE013F4E-40EC-4BA8-8E92-7D7B13A0C2AB}"/>
              </a:ext>
            </a:extLst>
          </p:cNvPr>
          <p:cNvSpPr>
            <a:spLocks noChangeArrowheads="1"/>
          </p:cNvSpPr>
          <p:nvPr userDrawn="1"/>
        </p:nvSpPr>
        <p:spPr bwMode="auto">
          <a:xfrm>
            <a:off x="7759700" y="4597400"/>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R201 G175 B83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383D4E6E-6FD7-4CF8-898C-E565FADF143C}"/>
              </a:ext>
            </a:extLst>
          </p:cNvPr>
          <p:cNvSpPr>
            <a:spLocks noChangeArrowheads="1"/>
          </p:cNvSpPr>
          <p:nvPr userDrawn="1"/>
        </p:nvSpPr>
        <p:spPr bwMode="auto">
          <a:xfrm>
            <a:off x="7658100" y="4833938"/>
            <a:ext cx="901700" cy="496888"/>
          </a:xfrm>
          <a:prstGeom prst="rect">
            <a:avLst/>
          </a:prstGeom>
          <a:solidFill>
            <a:srgbClr val="8F7B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Rectangle 26">
            <a:extLst>
              <a:ext uri="{FF2B5EF4-FFF2-40B4-BE49-F238E27FC236}">
                <a16:creationId xmlns:a16="http://schemas.microsoft.com/office/drawing/2014/main" id="{4939F703-BCF6-4347-A3C6-D0E2178C494D}"/>
              </a:ext>
            </a:extLst>
          </p:cNvPr>
          <p:cNvSpPr>
            <a:spLocks noChangeArrowheads="1"/>
          </p:cNvSpPr>
          <p:nvPr userDrawn="1"/>
        </p:nvSpPr>
        <p:spPr bwMode="auto">
          <a:xfrm>
            <a:off x="7913688" y="4943475"/>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#8e792e</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17081EA8-D7F5-4338-A438-484803A73C87}"/>
              </a:ext>
            </a:extLst>
          </p:cNvPr>
          <p:cNvSpPr>
            <a:spLocks noChangeArrowheads="1"/>
          </p:cNvSpPr>
          <p:nvPr userDrawn="1"/>
        </p:nvSpPr>
        <p:spPr bwMode="auto">
          <a:xfrm>
            <a:off x="7759700" y="509428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R142 G121 B46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C39DFE2-0B50-460D-893C-66B02FB7B985}"/>
              </a:ext>
            </a:extLst>
          </p:cNvPr>
          <p:cNvSpPr>
            <a:spLocks noChangeArrowheads="1"/>
          </p:cNvSpPr>
          <p:nvPr userDrawn="1"/>
        </p:nvSpPr>
        <p:spPr bwMode="auto">
          <a:xfrm>
            <a:off x="2006600" y="2352675"/>
            <a:ext cx="901700" cy="496888"/>
          </a:xfrm>
          <a:prstGeom prst="rect">
            <a:avLst/>
          </a:prstGeom>
          <a:solidFill>
            <a:srgbClr val="E0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Rectangle 29">
            <a:extLst>
              <a:ext uri="{FF2B5EF4-FFF2-40B4-BE49-F238E27FC236}">
                <a16:creationId xmlns:a16="http://schemas.microsoft.com/office/drawing/2014/main" id="{DFA8F411-823B-4DA5-89EB-9D532CEA93E2}"/>
              </a:ext>
            </a:extLst>
          </p:cNvPr>
          <p:cNvSpPr>
            <a:spLocks noChangeArrowheads="1"/>
          </p:cNvSpPr>
          <p:nvPr userDrawn="1"/>
        </p:nvSpPr>
        <p:spPr bwMode="auto">
          <a:xfrm>
            <a:off x="2262188" y="2462213"/>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#506054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29278DA1-AA4D-4952-BCC9-39D1CA0C4B33}"/>
              </a:ext>
            </a:extLst>
          </p:cNvPr>
          <p:cNvSpPr>
            <a:spLocks noChangeArrowheads="1"/>
          </p:cNvSpPr>
          <p:nvPr userDrawn="1"/>
        </p:nvSpPr>
        <p:spPr bwMode="auto">
          <a:xfrm>
            <a:off x="2081213"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R224 G224 B229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BBD7D518-C07D-4353-B8C8-8AAC75062D67}"/>
              </a:ext>
            </a:extLst>
          </p:cNvPr>
          <p:cNvSpPr>
            <a:spLocks noChangeArrowheads="1"/>
          </p:cNvSpPr>
          <p:nvPr userDrawn="1"/>
        </p:nvSpPr>
        <p:spPr bwMode="auto">
          <a:xfrm>
            <a:off x="2006600" y="2849563"/>
            <a:ext cx="901700" cy="496888"/>
          </a:xfrm>
          <a:prstGeom prst="rect">
            <a:avLst/>
          </a:prstGeom>
          <a:solidFill>
            <a:srgbClr val="BEC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Rectangle 32">
            <a:extLst>
              <a:ext uri="{FF2B5EF4-FFF2-40B4-BE49-F238E27FC236}">
                <a16:creationId xmlns:a16="http://schemas.microsoft.com/office/drawing/2014/main" id="{2060B9BF-04E8-4319-8B82-D34D84CE8F2B}"/>
              </a:ext>
            </a:extLst>
          </p:cNvPr>
          <p:cNvSpPr>
            <a:spLocks noChangeArrowheads="1"/>
          </p:cNvSpPr>
          <p:nvPr userDrawn="1"/>
        </p:nvSpPr>
        <p:spPr bwMode="auto">
          <a:xfrm>
            <a:off x="2262188" y="29591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#bec1cb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B896CB66-ED3E-495A-B25E-AD940FD5E914}"/>
              </a:ext>
            </a:extLst>
          </p:cNvPr>
          <p:cNvSpPr>
            <a:spLocks noChangeArrowheads="1"/>
          </p:cNvSpPr>
          <p:nvPr userDrawn="1"/>
        </p:nvSpPr>
        <p:spPr bwMode="auto">
          <a:xfrm>
            <a:off x="2081213"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R190 G193 B203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0BA031D2-9155-4991-81F0-C2CF324BE4A3}"/>
              </a:ext>
            </a:extLst>
          </p:cNvPr>
          <p:cNvSpPr>
            <a:spLocks noChangeArrowheads="1"/>
          </p:cNvSpPr>
          <p:nvPr userDrawn="1"/>
        </p:nvSpPr>
        <p:spPr bwMode="auto">
          <a:xfrm>
            <a:off x="2006600" y="3346450"/>
            <a:ext cx="901700" cy="495300"/>
          </a:xfrm>
          <a:prstGeom prst="rect">
            <a:avLst/>
          </a:prstGeom>
          <a:solidFill>
            <a:srgbClr val="9EA2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Rectangle 35">
            <a:extLst>
              <a:ext uri="{FF2B5EF4-FFF2-40B4-BE49-F238E27FC236}">
                <a16:creationId xmlns:a16="http://schemas.microsoft.com/office/drawing/2014/main" id="{873DC002-D2AF-4ABD-B781-2454777AD30D}"/>
              </a:ext>
            </a:extLst>
          </p:cNvPr>
          <p:cNvSpPr>
            <a:spLocks noChangeArrowheads="1"/>
          </p:cNvSpPr>
          <p:nvPr userDrawn="1"/>
        </p:nvSpPr>
        <p:spPr bwMode="auto">
          <a:xfrm>
            <a:off x="2262188" y="3454400"/>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#9ea2b0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047B051-C639-4857-9613-105E7BF8C5BE}"/>
              </a:ext>
            </a:extLst>
          </p:cNvPr>
          <p:cNvSpPr>
            <a:spLocks noChangeArrowheads="1"/>
          </p:cNvSpPr>
          <p:nvPr userDrawn="1"/>
        </p:nvSpPr>
        <p:spPr bwMode="auto">
          <a:xfrm>
            <a:off x="2081213"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R158 G162 B176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6556FB09-3A24-414A-83E0-71DC18195E74}"/>
              </a:ext>
            </a:extLst>
          </p:cNvPr>
          <p:cNvSpPr>
            <a:spLocks noChangeArrowheads="1"/>
          </p:cNvSpPr>
          <p:nvPr userDrawn="1"/>
        </p:nvSpPr>
        <p:spPr bwMode="auto">
          <a:xfrm>
            <a:off x="2006600" y="3841750"/>
            <a:ext cx="901700" cy="496888"/>
          </a:xfrm>
          <a:prstGeom prst="rect">
            <a:avLst/>
          </a:prstGeom>
          <a:solidFill>
            <a:srgbClr val="6368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Rectangle 38">
            <a:extLst>
              <a:ext uri="{FF2B5EF4-FFF2-40B4-BE49-F238E27FC236}">
                <a16:creationId xmlns:a16="http://schemas.microsoft.com/office/drawing/2014/main" id="{E02556C1-C3D5-4682-930D-3939147B857A}"/>
              </a:ext>
            </a:extLst>
          </p:cNvPr>
          <p:cNvSpPr>
            <a:spLocks noChangeArrowheads="1"/>
          </p:cNvSpPr>
          <p:nvPr userDrawn="1"/>
        </p:nvSpPr>
        <p:spPr bwMode="auto">
          <a:xfrm>
            <a:off x="2141538" y="3875088"/>
            <a:ext cx="1174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P</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BDBF7E1B-CD03-4016-AF35-8F5ADF9B5ABE}"/>
              </a:ext>
            </a:extLst>
          </p:cNvPr>
          <p:cNvSpPr>
            <a:spLocks noChangeArrowheads="1"/>
          </p:cNvSpPr>
          <p:nvPr userDrawn="1"/>
        </p:nvSpPr>
        <p:spPr bwMode="auto">
          <a:xfrm>
            <a:off x="2193925" y="3875088"/>
            <a:ext cx="6683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rimary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48BF867-A3F0-479D-824B-423DEED5EDBA}"/>
              </a:ext>
            </a:extLst>
          </p:cNvPr>
          <p:cNvSpPr>
            <a:spLocks noChangeArrowheads="1"/>
          </p:cNvSpPr>
          <p:nvPr userDrawn="1"/>
        </p:nvSpPr>
        <p:spPr bwMode="auto">
          <a:xfrm>
            <a:off x="2262188" y="40259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#636879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1AFC7233-61E5-4AF0-98B0-B9F1D1634C5A}"/>
              </a:ext>
            </a:extLst>
          </p:cNvPr>
          <p:cNvSpPr>
            <a:spLocks noChangeArrowheads="1"/>
          </p:cNvSpPr>
          <p:nvPr userDrawn="1"/>
        </p:nvSpPr>
        <p:spPr bwMode="auto">
          <a:xfrm>
            <a:off x="2108200" y="4176713"/>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R99 G104 B121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47BED50A-BEA9-4B69-A6BF-66AD96735558}"/>
              </a:ext>
            </a:extLst>
          </p:cNvPr>
          <p:cNvSpPr>
            <a:spLocks noChangeArrowheads="1"/>
          </p:cNvSpPr>
          <p:nvPr userDrawn="1"/>
        </p:nvSpPr>
        <p:spPr bwMode="auto">
          <a:xfrm>
            <a:off x="2006600" y="4338638"/>
            <a:ext cx="901700" cy="495300"/>
          </a:xfrm>
          <a:prstGeom prst="rect">
            <a:avLst/>
          </a:prstGeom>
          <a:solidFill>
            <a:srgbClr val="4A4E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Rectangle 43">
            <a:extLst>
              <a:ext uri="{FF2B5EF4-FFF2-40B4-BE49-F238E27FC236}">
                <a16:creationId xmlns:a16="http://schemas.microsoft.com/office/drawing/2014/main" id="{0CCB95E5-3946-4C38-94D9-182D07308747}"/>
              </a:ext>
            </a:extLst>
          </p:cNvPr>
          <p:cNvSpPr>
            <a:spLocks noChangeArrowheads="1"/>
          </p:cNvSpPr>
          <p:nvPr userDrawn="1"/>
        </p:nvSpPr>
        <p:spPr bwMode="auto">
          <a:xfrm>
            <a:off x="2262188" y="4446588"/>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#4a4e5b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D0767AB1-B1F3-4D2A-9042-8CE9DBB9CC64}"/>
              </a:ext>
            </a:extLst>
          </p:cNvPr>
          <p:cNvSpPr>
            <a:spLocks noChangeArrowheads="1"/>
          </p:cNvSpPr>
          <p:nvPr userDrawn="1"/>
        </p:nvSpPr>
        <p:spPr bwMode="auto">
          <a:xfrm>
            <a:off x="2163763" y="4597400"/>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R74 G78 B91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EBC9AD42-966B-434B-AE97-B29D6E9D03BC}"/>
              </a:ext>
            </a:extLst>
          </p:cNvPr>
          <p:cNvSpPr>
            <a:spLocks noChangeArrowheads="1"/>
          </p:cNvSpPr>
          <p:nvPr userDrawn="1"/>
        </p:nvSpPr>
        <p:spPr bwMode="auto">
          <a:xfrm>
            <a:off x="2006600" y="4833938"/>
            <a:ext cx="901700" cy="496888"/>
          </a:xfrm>
          <a:prstGeom prst="rect">
            <a:avLst/>
          </a:prstGeom>
          <a:solidFill>
            <a:srgbClr val="3033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Rectangle 46">
            <a:extLst>
              <a:ext uri="{FF2B5EF4-FFF2-40B4-BE49-F238E27FC236}">
                <a16:creationId xmlns:a16="http://schemas.microsoft.com/office/drawing/2014/main" id="{15240875-7475-47AA-986F-A6BE453723CE}"/>
              </a:ext>
            </a:extLst>
          </p:cNvPr>
          <p:cNvSpPr>
            <a:spLocks noChangeArrowheads="1"/>
          </p:cNvSpPr>
          <p:nvPr userDrawn="1"/>
        </p:nvSpPr>
        <p:spPr bwMode="auto">
          <a:xfrm>
            <a:off x="2265363" y="4943475"/>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#31343c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0529AED2-DBC8-4C86-81DC-2F4BC0CE3148}"/>
              </a:ext>
            </a:extLst>
          </p:cNvPr>
          <p:cNvSpPr>
            <a:spLocks noChangeArrowheads="1"/>
          </p:cNvSpPr>
          <p:nvPr userDrawn="1"/>
        </p:nvSpPr>
        <p:spPr bwMode="auto">
          <a:xfrm>
            <a:off x="2163763"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R49 G52 B60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93" name="Group 192">
            <a:extLst>
              <a:ext uri="{FF2B5EF4-FFF2-40B4-BE49-F238E27FC236}">
                <a16:creationId xmlns:a16="http://schemas.microsoft.com/office/drawing/2014/main" id="{55330F7E-9357-4C44-9AE9-1FC649F30ABE}"/>
              </a:ext>
            </a:extLst>
          </p:cNvPr>
          <p:cNvGrpSpPr/>
          <p:nvPr userDrawn="1"/>
        </p:nvGrpSpPr>
        <p:grpSpPr>
          <a:xfrm>
            <a:off x="10072687" y="4205289"/>
            <a:ext cx="936625" cy="508000"/>
            <a:chOff x="11537950" y="2856706"/>
            <a:chExt cx="936625" cy="508000"/>
          </a:xfrm>
        </p:grpSpPr>
        <p:sp>
          <p:nvSpPr>
            <p:cNvPr id="52" name="Rectangle 48">
              <a:extLst>
                <a:ext uri="{FF2B5EF4-FFF2-40B4-BE49-F238E27FC236}">
                  <a16:creationId xmlns:a16="http://schemas.microsoft.com/office/drawing/2014/main" id="{0A35DD1A-56AB-4032-BF08-E15F2AD00A5E}"/>
                </a:ext>
              </a:extLst>
            </p:cNvPr>
            <p:cNvSpPr>
              <a:spLocks noChangeArrowheads="1"/>
            </p:cNvSpPr>
            <p:nvPr userDrawn="1"/>
          </p:nvSpPr>
          <p:spPr bwMode="auto">
            <a:xfrm>
              <a:off x="11537950" y="2856706"/>
              <a:ext cx="901700" cy="496888"/>
            </a:xfrm>
            <a:prstGeom prst="rect">
              <a:avLst/>
            </a:prstGeom>
            <a:solidFill>
              <a:srgbClr val="C87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Rectangle 49">
              <a:extLst>
                <a:ext uri="{FF2B5EF4-FFF2-40B4-BE49-F238E27FC236}">
                  <a16:creationId xmlns:a16="http://schemas.microsoft.com/office/drawing/2014/main" id="{16497DE5-223C-4B93-8C06-9265566C8156}"/>
                </a:ext>
              </a:extLst>
            </p:cNvPr>
            <p:cNvSpPr>
              <a:spLocks noChangeArrowheads="1"/>
            </p:cNvSpPr>
            <p:nvPr userDrawn="1"/>
          </p:nvSpPr>
          <p:spPr bwMode="auto">
            <a:xfrm>
              <a:off x="11606212" y="2890043"/>
              <a:ext cx="8683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Medium result 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732C1E1D-56B5-451E-B50F-87E2ABE29A21}"/>
                </a:ext>
              </a:extLst>
            </p:cNvPr>
            <p:cNvSpPr>
              <a:spLocks noChangeArrowheads="1"/>
            </p:cNvSpPr>
            <p:nvPr userDrawn="1"/>
          </p:nvSpPr>
          <p:spPr bwMode="auto">
            <a:xfrm>
              <a:off x="11793537" y="3040856"/>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#ce7d49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D828EDCD-36C0-4E1A-A1CA-45E1F99E1E22}"/>
                </a:ext>
              </a:extLst>
            </p:cNvPr>
            <p:cNvSpPr>
              <a:spLocks noChangeArrowheads="1"/>
            </p:cNvSpPr>
            <p:nvPr userDrawn="1"/>
          </p:nvSpPr>
          <p:spPr bwMode="auto">
            <a:xfrm>
              <a:off x="11639550" y="319166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R206 G125 B73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56" name="Rectangle 52">
            <a:extLst>
              <a:ext uri="{FF2B5EF4-FFF2-40B4-BE49-F238E27FC236}">
                <a16:creationId xmlns:a16="http://schemas.microsoft.com/office/drawing/2014/main" id="{425ED4E5-ACDB-4E39-ACCF-A02A51D09968}"/>
              </a:ext>
            </a:extLst>
          </p:cNvPr>
          <p:cNvSpPr>
            <a:spLocks noChangeArrowheads="1"/>
          </p:cNvSpPr>
          <p:nvPr userDrawn="1"/>
        </p:nvSpPr>
        <p:spPr bwMode="auto">
          <a:xfrm>
            <a:off x="4833938" y="2352675"/>
            <a:ext cx="901700" cy="496888"/>
          </a:xfrm>
          <a:prstGeom prst="rect">
            <a:avLst/>
          </a:prstGeom>
          <a:solidFill>
            <a:srgbClr val="EDEA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Rectangle 53">
            <a:extLst>
              <a:ext uri="{FF2B5EF4-FFF2-40B4-BE49-F238E27FC236}">
                <a16:creationId xmlns:a16="http://schemas.microsoft.com/office/drawing/2014/main" id="{D4927F4B-16A1-4747-B75A-177679CBAF95}"/>
              </a:ext>
            </a:extLst>
          </p:cNvPr>
          <p:cNvSpPr>
            <a:spLocks noChangeArrowheads="1"/>
          </p:cNvSpPr>
          <p:nvPr userDrawn="1"/>
        </p:nvSpPr>
        <p:spPr bwMode="auto">
          <a:xfrm>
            <a:off x="5086350" y="2462213"/>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#edeae8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8962AADD-82C5-4FA4-8A19-06F771396126}"/>
              </a:ext>
            </a:extLst>
          </p:cNvPr>
          <p:cNvSpPr>
            <a:spLocks noChangeArrowheads="1"/>
          </p:cNvSpPr>
          <p:nvPr userDrawn="1"/>
        </p:nvSpPr>
        <p:spPr bwMode="auto">
          <a:xfrm>
            <a:off x="4905375"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R237 G234 B232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6E2606ED-8E97-46DC-82CB-0D5061A9B9AB}"/>
              </a:ext>
            </a:extLst>
          </p:cNvPr>
          <p:cNvSpPr>
            <a:spLocks noChangeArrowheads="1"/>
          </p:cNvSpPr>
          <p:nvPr userDrawn="1"/>
        </p:nvSpPr>
        <p:spPr bwMode="auto">
          <a:xfrm>
            <a:off x="4833938" y="2849563"/>
            <a:ext cx="901700" cy="496888"/>
          </a:xfrm>
          <a:prstGeom prst="rect">
            <a:avLst/>
          </a:prstGeom>
          <a:solidFill>
            <a:srgbClr val="DDD4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Rectangle 56">
            <a:extLst>
              <a:ext uri="{FF2B5EF4-FFF2-40B4-BE49-F238E27FC236}">
                <a16:creationId xmlns:a16="http://schemas.microsoft.com/office/drawing/2014/main" id="{5A07DA9F-1632-46D3-98B9-9E70B32BCB40}"/>
              </a:ext>
            </a:extLst>
          </p:cNvPr>
          <p:cNvSpPr>
            <a:spLocks noChangeArrowheads="1"/>
          </p:cNvSpPr>
          <p:nvPr userDrawn="1"/>
        </p:nvSpPr>
        <p:spPr bwMode="auto">
          <a:xfrm>
            <a:off x="5081588" y="2959100"/>
            <a:ext cx="4841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#ddd4d2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014EE0E1-A573-460C-A778-6979C1160439}"/>
              </a:ext>
            </a:extLst>
          </p:cNvPr>
          <p:cNvSpPr>
            <a:spLocks noChangeArrowheads="1"/>
          </p:cNvSpPr>
          <p:nvPr userDrawn="1"/>
        </p:nvSpPr>
        <p:spPr bwMode="auto">
          <a:xfrm>
            <a:off x="4905375"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R221 G212 B210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8EF78400-2100-42D8-92DD-A9116090CF8D}"/>
              </a:ext>
            </a:extLst>
          </p:cNvPr>
          <p:cNvSpPr>
            <a:spLocks noChangeArrowheads="1"/>
          </p:cNvSpPr>
          <p:nvPr userDrawn="1"/>
        </p:nvSpPr>
        <p:spPr bwMode="auto">
          <a:xfrm>
            <a:off x="4833938" y="3346450"/>
            <a:ext cx="901700" cy="495300"/>
          </a:xfrm>
          <a:prstGeom prst="rect">
            <a:avLst/>
          </a:prstGeom>
          <a:solidFill>
            <a:srgbClr val="CABF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Rectangle 59">
            <a:extLst>
              <a:ext uri="{FF2B5EF4-FFF2-40B4-BE49-F238E27FC236}">
                <a16:creationId xmlns:a16="http://schemas.microsoft.com/office/drawing/2014/main" id="{091D9A2C-97DC-490E-917A-CCFC10FE2CBF}"/>
              </a:ext>
            </a:extLst>
          </p:cNvPr>
          <p:cNvSpPr>
            <a:spLocks noChangeArrowheads="1"/>
          </p:cNvSpPr>
          <p:nvPr userDrawn="1"/>
        </p:nvSpPr>
        <p:spPr bwMode="auto">
          <a:xfrm>
            <a:off x="5097463" y="3454400"/>
            <a:ext cx="4556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#cabfb9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C808FE59-CDD7-4FFC-B717-6982E15DEACF}"/>
              </a:ext>
            </a:extLst>
          </p:cNvPr>
          <p:cNvSpPr>
            <a:spLocks noChangeArrowheads="1"/>
          </p:cNvSpPr>
          <p:nvPr userDrawn="1"/>
        </p:nvSpPr>
        <p:spPr bwMode="auto">
          <a:xfrm>
            <a:off x="4905375"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R202 G191 B185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0F05FDEC-28A0-4B2E-9867-697583B312E2}"/>
              </a:ext>
            </a:extLst>
          </p:cNvPr>
          <p:cNvSpPr>
            <a:spLocks noChangeArrowheads="1"/>
          </p:cNvSpPr>
          <p:nvPr userDrawn="1"/>
        </p:nvSpPr>
        <p:spPr bwMode="auto">
          <a:xfrm>
            <a:off x="4833938" y="3841750"/>
            <a:ext cx="901700" cy="496888"/>
          </a:xfrm>
          <a:prstGeom prst="rect">
            <a:avLst/>
          </a:prstGeom>
          <a:solidFill>
            <a:srgbClr val="A895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Rectangle 62">
            <a:extLst>
              <a:ext uri="{FF2B5EF4-FFF2-40B4-BE49-F238E27FC236}">
                <a16:creationId xmlns:a16="http://schemas.microsoft.com/office/drawing/2014/main" id="{D75DC88E-B25A-4F84-BE6D-B9B494CDDE80}"/>
              </a:ext>
            </a:extLst>
          </p:cNvPr>
          <p:cNvSpPr>
            <a:spLocks noChangeArrowheads="1"/>
          </p:cNvSpPr>
          <p:nvPr userDrawn="1"/>
        </p:nvSpPr>
        <p:spPr bwMode="auto">
          <a:xfrm>
            <a:off x="4910138"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46698D83-A071-4806-9806-1479D170FF8E}"/>
              </a:ext>
            </a:extLst>
          </p:cNvPr>
          <p:cNvSpPr>
            <a:spLocks noChangeArrowheads="1"/>
          </p:cNvSpPr>
          <p:nvPr userDrawn="1"/>
        </p:nvSpPr>
        <p:spPr bwMode="auto">
          <a:xfrm>
            <a:off x="5086350" y="40259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#a8958d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F0A45558-C257-4796-8E90-8AB67A4B8B72}"/>
              </a:ext>
            </a:extLst>
          </p:cNvPr>
          <p:cNvSpPr>
            <a:spLocks noChangeArrowheads="1"/>
          </p:cNvSpPr>
          <p:nvPr userDrawn="1"/>
        </p:nvSpPr>
        <p:spPr bwMode="auto">
          <a:xfrm>
            <a:off x="4905375"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R168 G149 B141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C1D493B4-C05C-47A5-A91A-483BB4E76CCE}"/>
              </a:ext>
            </a:extLst>
          </p:cNvPr>
          <p:cNvSpPr>
            <a:spLocks noChangeArrowheads="1"/>
          </p:cNvSpPr>
          <p:nvPr userDrawn="1"/>
        </p:nvSpPr>
        <p:spPr bwMode="auto">
          <a:xfrm>
            <a:off x="4833938" y="4338638"/>
            <a:ext cx="901700" cy="495300"/>
          </a:xfrm>
          <a:prstGeom prst="rect">
            <a:avLst/>
          </a:prstGeom>
          <a:solidFill>
            <a:srgbClr val="826D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Rectangle 66">
            <a:extLst>
              <a:ext uri="{FF2B5EF4-FFF2-40B4-BE49-F238E27FC236}">
                <a16:creationId xmlns:a16="http://schemas.microsoft.com/office/drawing/2014/main" id="{5F652E64-AF38-474D-BA3C-E7FEF6C3DC98}"/>
              </a:ext>
            </a:extLst>
          </p:cNvPr>
          <p:cNvSpPr>
            <a:spLocks noChangeArrowheads="1"/>
          </p:cNvSpPr>
          <p:nvPr userDrawn="1"/>
        </p:nvSpPr>
        <p:spPr bwMode="auto">
          <a:xfrm>
            <a:off x="5086350" y="4446588"/>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#826d64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0355C32A-B95E-4E4F-8FF2-5C61151B4C7F}"/>
              </a:ext>
            </a:extLst>
          </p:cNvPr>
          <p:cNvSpPr>
            <a:spLocks noChangeArrowheads="1"/>
          </p:cNvSpPr>
          <p:nvPr userDrawn="1"/>
        </p:nvSpPr>
        <p:spPr bwMode="auto">
          <a:xfrm>
            <a:off x="4905375" y="459740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R130 G109 B100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94064107-2F68-416D-9684-174E905EE2DE}"/>
              </a:ext>
            </a:extLst>
          </p:cNvPr>
          <p:cNvSpPr>
            <a:spLocks noChangeArrowheads="1"/>
          </p:cNvSpPr>
          <p:nvPr userDrawn="1"/>
        </p:nvSpPr>
        <p:spPr bwMode="auto">
          <a:xfrm>
            <a:off x="4833938" y="4833938"/>
            <a:ext cx="901700" cy="496888"/>
          </a:xfrm>
          <a:prstGeom prst="rect">
            <a:avLst/>
          </a:prstGeom>
          <a:solidFill>
            <a:srgbClr val="5649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Rectangle 69">
            <a:extLst>
              <a:ext uri="{FF2B5EF4-FFF2-40B4-BE49-F238E27FC236}">
                <a16:creationId xmlns:a16="http://schemas.microsoft.com/office/drawing/2014/main" id="{B250A36E-D1AD-401D-8A15-37CFF1D893C5}"/>
              </a:ext>
            </a:extLst>
          </p:cNvPr>
          <p:cNvSpPr>
            <a:spLocks noChangeArrowheads="1"/>
          </p:cNvSpPr>
          <p:nvPr userDrawn="1"/>
        </p:nvSpPr>
        <p:spPr bwMode="auto">
          <a:xfrm>
            <a:off x="5089525" y="4943475"/>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#564943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F46271F-F9C9-4404-A870-524B13A30ABE}"/>
              </a:ext>
            </a:extLst>
          </p:cNvPr>
          <p:cNvSpPr>
            <a:spLocks noChangeArrowheads="1"/>
          </p:cNvSpPr>
          <p:nvPr userDrawn="1"/>
        </p:nvSpPr>
        <p:spPr bwMode="auto">
          <a:xfrm>
            <a:off x="4987925"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R86 G73 B67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89" name="Group 188">
            <a:extLst>
              <a:ext uri="{FF2B5EF4-FFF2-40B4-BE49-F238E27FC236}">
                <a16:creationId xmlns:a16="http://schemas.microsoft.com/office/drawing/2014/main" id="{E41DB447-4C5D-41EC-9EB8-2B91A0E20EBD}"/>
              </a:ext>
            </a:extLst>
          </p:cNvPr>
          <p:cNvGrpSpPr/>
          <p:nvPr userDrawn="1"/>
        </p:nvGrpSpPr>
        <p:grpSpPr>
          <a:xfrm>
            <a:off x="10072687" y="2352675"/>
            <a:ext cx="927101" cy="508000"/>
            <a:chOff x="8710612" y="2856706"/>
            <a:chExt cx="927101" cy="508000"/>
          </a:xfrm>
        </p:grpSpPr>
        <p:sp>
          <p:nvSpPr>
            <p:cNvPr id="75" name="Rectangle 71">
              <a:extLst>
                <a:ext uri="{FF2B5EF4-FFF2-40B4-BE49-F238E27FC236}">
                  <a16:creationId xmlns:a16="http://schemas.microsoft.com/office/drawing/2014/main" id="{063C132B-B240-4E11-84FA-83F1EF7027A3}"/>
                </a:ext>
              </a:extLst>
            </p:cNvPr>
            <p:cNvSpPr>
              <a:spLocks noChangeArrowheads="1"/>
            </p:cNvSpPr>
            <p:nvPr userDrawn="1"/>
          </p:nvSpPr>
          <p:spPr bwMode="auto">
            <a:xfrm>
              <a:off x="8710612" y="2856706"/>
              <a:ext cx="901700" cy="496888"/>
            </a:xfrm>
            <a:prstGeom prst="rect">
              <a:avLst/>
            </a:prstGeom>
            <a:solidFill>
              <a:srgbClr val="89A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Rectangle 72">
              <a:extLst>
                <a:ext uri="{FF2B5EF4-FFF2-40B4-BE49-F238E27FC236}">
                  <a16:creationId xmlns:a16="http://schemas.microsoft.com/office/drawing/2014/main" id="{28BA35DF-4B93-415E-87E3-5DE06C1A62E6}"/>
                </a:ext>
              </a:extLst>
            </p:cNvPr>
            <p:cNvSpPr>
              <a:spLocks noChangeArrowheads="1"/>
            </p:cNvSpPr>
            <p:nvPr userDrawn="1"/>
          </p:nvSpPr>
          <p:spPr bwMode="auto">
            <a:xfrm>
              <a:off x="8886825" y="2890043"/>
              <a:ext cx="6381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Good result</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7" name="Rectangle 73">
              <a:extLst>
                <a:ext uri="{FF2B5EF4-FFF2-40B4-BE49-F238E27FC236}">
                  <a16:creationId xmlns:a16="http://schemas.microsoft.com/office/drawing/2014/main" id="{E348732E-FF24-47C5-B949-D767D4FCF1EB}"/>
                </a:ext>
              </a:extLst>
            </p:cNvPr>
            <p:cNvSpPr>
              <a:spLocks noChangeArrowheads="1"/>
            </p:cNvSpPr>
            <p:nvPr userDrawn="1"/>
          </p:nvSpPr>
          <p:spPr bwMode="auto">
            <a:xfrm>
              <a:off x="8966200" y="3040856"/>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#91ad80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8" name="Rectangle 74">
              <a:extLst>
                <a:ext uri="{FF2B5EF4-FFF2-40B4-BE49-F238E27FC236}">
                  <a16:creationId xmlns:a16="http://schemas.microsoft.com/office/drawing/2014/main" id="{AEBCF0A4-14E9-4DD0-83A1-1A5F2C8504B0}"/>
                </a:ext>
              </a:extLst>
            </p:cNvPr>
            <p:cNvSpPr>
              <a:spLocks noChangeArrowheads="1"/>
            </p:cNvSpPr>
            <p:nvPr userDrawn="1"/>
          </p:nvSpPr>
          <p:spPr bwMode="auto">
            <a:xfrm>
              <a:off x="8785225" y="3191668"/>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R145 G173 B128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79" name="Rectangle 75">
            <a:extLst>
              <a:ext uri="{FF2B5EF4-FFF2-40B4-BE49-F238E27FC236}">
                <a16:creationId xmlns:a16="http://schemas.microsoft.com/office/drawing/2014/main" id="{2FDE48EE-6C26-463D-A904-75A75D43FE09}"/>
              </a:ext>
            </a:extLst>
          </p:cNvPr>
          <p:cNvSpPr>
            <a:spLocks noChangeArrowheads="1"/>
          </p:cNvSpPr>
          <p:nvPr userDrawn="1"/>
        </p:nvSpPr>
        <p:spPr bwMode="auto">
          <a:xfrm>
            <a:off x="3890963" y="2352675"/>
            <a:ext cx="901700" cy="496888"/>
          </a:xfrm>
          <a:prstGeom prst="rect">
            <a:avLst/>
          </a:prstGeom>
          <a:solidFill>
            <a:srgbClr val="E8E9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Rectangle 76">
            <a:extLst>
              <a:ext uri="{FF2B5EF4-FFF2-40B4-BE49-F238E27FC236}">
                <a16:creationId xmlns:a16="http://schemas.microsoft.com/office/drawing/2014/main" id="{8A345E8A-4DF7-4673-A23A-3C464069F472}"/>
              </a:ext>
            </a:extLst>
          </p:cNvPr>
          <p:cNvSpPr>
            <a:spLocks noChangeArrowheads="1"/>
          </p:cNvSpPr>
          <p:nvPr userDrawn="1"/>
        </p:nvSpPr>
        <p:spPr bwMode="auto">
          <a:xfrm>
            <a:off x="4143375" y="2462213"/>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#e8e9e4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1" name="Rectangle 77">
            <a:extLst>
              <a:ext uri="{FF2B5EF4-FFF2-40B4-BE49-F238E27FC236}">
                <a16:creationId xmlns:a16="http://schemas.microsoft.com/office/drawing/2014/main" id="{4A35F1D8-1EA9-4454-B5A2-984E9D41705B}"/>
              </a:ext>
            </a:extLst>
          </p:cNvPr>
          <p:cNvSpPr>
            <a:spLocks noChangeArrowheads="1"/>
          </p:cNvSpPr>
          <p:nvPr userDrawn="1"/>
        </p:nvSpPr>
        <p:spPr bwMode="auto">
          <a:xfrm>
            <a:off x="3962400"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R232 G233 B228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2" name="Rectangle 78">
            <a:extLst>
              <a:ext uri="{FF2B5EF4-FFF2-40B4-BE49-F238E27FC236}">
                <a16:creationId xmlns:a16="http://schemas.microsoft.com/office/drawing/2014/main" id="{1F4EB11A-E098-401D-A8D2-BADD0C008867}"/>
              </a:ext>
            </a:extLst>
          </p:cNvPr>
          <p:cNvSpPr>
            <a:spLocks noChangeArrowheads="1"/>
          </p:cNvSpPr>
          <p:nvPr userDrawn="1"/>
        </p:nvSpPr>
        <p:spPr bwMode="auto">
          <a:xfrm>
            <a:off x="3890963" y="2849563"/>
            <a:ext cx="901700" cy="496888"/>
          </a:xfrm>
          <a:prstGeom prst="rect">
            <a:avLst/>
          </a:prstGeom>
          <a:solidFill>
            <a:srgbClr val="D1D3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Rectangle 79">
            <a:extLst>
              <a:ext uri="{FF2B5EF4-FFF2-40B4-BE49-F238E27FC236}">
                <a16:creationId xmlns:a16="http://schemas.microsoft.com/office/drawing/2014/main" id="{6DFB83CD-14F8-4325-B722-D33ED15FBD2C}"/>
              </a:ext>
            </a:extLst>
          </p:cNvPr>
          <p:cNvSpPr>
            <a:spLocks noChangeArrowheads="1"/>
          </p:cNvSpPr>
          <p:nvPr userDrawn="1"/>
        </p:nvSpPr>
        <p:spPr bwMode="auto">
          <a:xfrm>
            <a:off x="4143375" y="29591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#d1d3ca</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4" name="Rectangle 80">
            <a:extLst>
              <a:ext uri="{FF2B5EF4-FFF2-40B4-BE49-F238E27FC236}">
                <a16:creationId xmlns:a16="http://schemas.microsoft.com/office/drawing/2014/main" id="{D64F753A-F39B-43B3-A029-C74217C29393}"/>
              </a:ext>
            </a:extLst>
          </p:cNvPr>
          <p:cNvSpPr>
            <a:spLocks noChangeArrowheads="1"/>
          </p:cNvSpPr>
          <p:nvPr userDrawn="1"/>
        </p:nvSpPr>
        <p:spPr bwMode="auto">
          <a:xfrm>
            <a:off x="3962400"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R209 G211 B202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5" name="Rectangle 81">
            <a:extLst>
              <a:ext uri="{FF2B5EF4-FFF2-40B4-BE49-F238E27FC236}">
                <a16:creationId xmlns:a16="http://schemas.microsoft.com/office/drawing/2014/main" id="{C2FB885E-8C79-45EE-A273-22FA4E00676D}"/>
              </a:ext>
            </a:extLst>
          </p:cNvPr>
          <p:cNvSpPr>
            <a:spLocks noChangeArrowheads="1"/>
          </p:cNvSpPr>
          <p:nvPr userDrawn="1"/>
        </p:nvSpPr>
        <p:spPr bwMode="auto">
          <a:xfrm>
            <a:off x="3890963" y="3346450"/>
            <a:ext cx="901700" cy="495300"/>
          </a:xfrm>
          <a:prstGeom prst="rect">
            <a:avLst/>
          </a:prstGeom>
          <a:solidFill>
            <a:srgbClr val="BAB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Rectangle 82">
            <a:extLst>
              <a:ext uri="{FF2B5EF4-FFF2-40B4-BE49-F238E27FC236}">
                <a16:creationId xmlns:a16="http://schemas.microsoft.com/office/drawing/2014/main" id="{C42ED544-E35A-48B4-BA74-0A73C208722C}"/>
              </a:ext>
            </a:extLst>
          </p:cNvPr>
          <p:cNvSpPr>
            <a:spLocks noChangeArrowheads="1"/>
          </p:cNvSpPr>
          <p:nvPr userDrawn="1"/>
        </p:nvSpPr>
        <p:spPr bwMode="auto">
          <a:xfrm>
            <a:off x="4151313" y="34544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#babdaf</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7" name="Rectangle 83">
            <a:extLst>
              <a:ext uri="{FF2B5EF4-FFF2-40B4-BE49-F238E27FC236}">
                <a16:creationId xmlns:a16="http://schemas.microsoft.com/office/drawing/2014/main" id="{64E521A9-0C42-48EC-8A40-58E1E6D04D25}"/>
              </a:ext>
            </a:extLst>
          </p:cNvPr>
          <p:cNvSpPr>
            <a:spLocks noChangeArrowheads="1"/>
          </p:cNvSpPr>
          <p:nvPr userDrawn="1"/>
        </p:nvSpPr>
        <p:spPr bwMode="auto">
          <a:xfrm>
            <a:off x="3962400"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R186 G189 B175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8" name="Rectangle 84">
            <a:extLst>
              <a:ext uri="{FF2B5EF4-FFF2-40B4-BE49-F238E27FC236}">
                <a16:creationId xmlns:a16="http://schemas.microsoft.com/office/drawing/2014/main" id="{F8C6C898-838E-452B-BAE3-01C10548E674}"/>
              </a:ext>
            </a:extLst>
          </p:cNvPr>
          <p:cNvSpPr>
            <a:spLocks noChangeArrowheads="1"/>
          </p:cNvSpPr>
          <p:nvPr userDrawn="1"/>
        </p:nvSpPr>
        <p:spPr bwMode="auto">
          <a:xfrm>
            <a:off x="3890963" y="3841750"/>
            <a:ext cx="901700" cy="496888"/>
          </a:xfrm>
          <a:prstGeom prst="rect">
            <a:avLst/>
          </a:prstGeom>
          <a:solidFill>
            <a:srgbClr val="8B8F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Rectangle 85">
            <a:extLst>
              <a:ext uri="{FF2B5EF4-FFF2-40B4-BE49-F238E27FC236}">
                <a16:creationId xmlns:a16="http://schemas.microsoft.com/office/drawing/2014/main" id="{D4743F10-4B10-4C06-B944-B7429C9D0623}"/>
              </a:ext>
            </a:extLst>
          </p:cNvPr>
          <p:cNvSpPr>
            <a:spLocks noChangeArrowheads="1"/>
          </p:cNvSpPr>
          <p:nvPr userDrawn="1"/>
        </p:nvSpPr>
        <p:spPr bwMode="auto">
          <a:xfrm>
            <a:off x="3967163"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0" name="Rectangle 86">
            <a:extLst>
              <a:ext uri="{FF2B5EF4-FFF2-40B4-BE49-F238E27FC236}">
                <a16:creationId xmlns:a16="http://schemas.microsoft.com/office/drawing/2014/main" id="{DBAEECA7-0254-4926-B7F7-2B7745062CAD}"/>
              </a:ext>
            </a:extLst>
          </p:cNvPr>
          <p:cNvSpPr>
            <a:spLocks noChangeArrowheads="1"/>
          </p:cNvSpPr>
          <p:nvPr userDrawn="1"/>
        </p:nvSpPr>
        <p:spPr bwMode="auto">
          <a:xfrm>
            <a:off x="4154488" y="4025900"/>
            <a:ext cx="4508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#8b8f79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1" name="Rectangle 87">
            <a:extLst>
              <a:ext uri="{FF2B5EF4-FFF2-40B4-BE49-F238E27FC236}">
                <a16:creationId xmlns:a16="http://schemas.microsoft.com/office/drawing/2014/main" id="{F5B7539B-E834-4DA5-A2EB-6FFCD47A793C}"/>
              </a:ext>
            </a:extLst>
          </p:cNvPr>
          <p:cNvSpPr>
            <a:spLocks noChangeArrowheads="1"/>
          </p:cNvSpPr>
          <p:nvPr userDrawn="1"/>
        </p:nvSpPr>
        <p:spPr bwMode="auto">
          <a:xfrm>
            <a:off x="3962400"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R139 G143 B121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2" name="Rectangle 88">
            <a:extLst>
              <a:ext uri="{FF2B5EF4-FFF2-40B4-BE49-F238E27FC236}">
                <a16:creationId xmlns:a16="http://schemas.microsoft.com/office/drawing/2014/main" id="{8AE310CC-CD0E-49F2-96D9-479D7FB0A7F1}"/>
              </a:ext>
            </a:extLst>
          </p:cNvPr>
          <p:cNvSpPr>
            <a:spLocks noChangeArrowheads="1"/>
          </p:cNvSpPr>
          <p:nvPr userDrawn="1"/>
        </p:nvSpPr>
        <p:spPr bwMode="auto">
          <a:xfrm>
            <a:off x="3890963" y="4338638"/>
            <a:ext cx="901700" cy="495300"/>
          </a:xfrm>
          <a:prstGeom prst="rect">
            <a:avLst/>
          </a:prstGeom>
          <a:solidFill>
            <a:srgbClr val="696D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Rectangle 89">
            <a:extLst>
              <a:ext uri="{FF2B5EF4-FFF2-40B4-BE49-F238E27FC236}">
                <a16:creationId xmlns:a16="http://schemas.microsoft.com/office/drawing/2014/main" id="{BC7A8F81-96E1-4411-857F-08A15197F820}"/>
              </a:ext>
            </a:extLst>
          </p:cNvPr>
          <p:cNvSpPr>
            <a:spLocks noChangeArrowheads="1"/>
          </p:cNvSpPr>
          <p:nvPr userDrawn="1"/>
        </p:nvSpPr>
        <p:spPr bwMode="auto">
          <a:xfrm>
            <a:off x="4143375" y="4446588"/>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#696d5b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4" name="Rectangle 90">
            <a:extLst>
              <a:ext uri="{FF2B5EF4-FFF2-40B4-BE49-F238E27FC236}">
                <a16:creationId xmlns:a16="http://schemas.microsoft.com/office/drawing/2014/main" id="{9B7B653C-0C2F-4D86-82BA-F689A883D32F}"/>
              </a:ext>
            </a:extLst>
          </p:cNvPr>
          <p:cNvSpPr>
            <a:spLocks noChangeArrowheads="1"/>
          </p:cNvSpPr>
          <p:nvPr userDrawn="1"/>
        </p:nvSpPr>
        <p:spPr bwMode="auto">
          <a:xfrm>
            <a:off x="3992563" y="4597400"/>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R105 G109 B91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5" name="Rectangle 91">
            <a:extLst>
              <a:ext uri="{FF2B5EF4-FFF2-40B4-BE49-F238E27FC236}">
                <a16:creationId xmlns:a16="http://schemas.microsoft.com/office/drawing/2014/main" id="{1C35A94B-7F94-477D-8690-5E52DC609576}"/>
              </a:ext>
            </a:extLst>
          </p:cNvPr>
          <p:cNvSpPr>
            <a:spLocks noChangeArrowheads="1"/>
          </p:cNvSpPr>
          <p:nvPr userDrawn="1"/>
        </p:nvSpPr>
        <p:spPr bwMode="auto">
          <a:xfrm>
            <a:off x="3890963" y="4833938"/>
            <a:ext cx="901700" cy="496888"/>
          </a:xfrm>
          <a:prstGeom prst="rect">
            <a:avLst/>
          </a:prstGeom>
          <a:solidFill>
            <a:srgbClr val="4547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Rectangle 92">
            <a:extLst>
              <a:ext uri="{FF2B5EF4-FFF2-40B4-BE49-F238E27FC236}">
                <a16:creationId xmlns:a16="http://schemas.microsoft.com/office/drawing/2014/main" id="{2EA00454-D634-4303-9ABF-001FB8942593}"/>
              </a:ext>
            </a:extLst>
          </p:cNvPr>
          <p:cNvSpPr>
            <a:spLocks noChangeArrowheads="1"/>
          </p:cNvSpPr>
          <p:nvPr userDrawn="1"/>
        </p:nvSpPr>
        <p:spPr bwMode="auto">
          <a:xfrm>
            <a:off x="4146550" y="4943475"/>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#45473d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7" name="Rectangle 93">
            <a:extLst>
              <a:ext uri="{FF2B5EF4-FFF2-40B4-BE49-F238E27FC236}">
                <a16:creationId xmlns:a16="http://schemas.microsoft.com/office/drawing/2014/main" id="{5B59C25F-F293-4F1F-ACE7-C8B1D225464D}"/>
              </a:ext>
            </a:extLst>
          </p:cNvPr>
          <p:cNvSpPr>
            <a:spLocks noChangeArrowheads="1"/>
          </p:cNvSpPr>
          <p:nvPr userDrawn="1"/>
        </p:nvSpPr>
        <p:spPr bwMode="auto">
          <a:xfrm>
            <a:off x="4044950"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R69 G71 B61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90" name="Group 189">
            <a:extLst>
              <a:ext uri="{FF2B5EF4-FFF2-40B4-BE49-F238E27FC236}">
                <a16:creationId xmlns:a16="http://schemas.microsoft.com/office/drawing/2014/main" id="{518C25D2-3582-4B22-897E-1928FBE17C38}"/>
              </a:ext>
            </a:extLst>
          </p:cNvPr>
          <p:cNvGrpSpPr/>
          <p:nvPr userDrawn="1"/>
        </p:nvGrpSpPr>
        <p:grpSpPr>
          <a:xfrm>
            <a:off x="10072687" y="2970213"/>
            <a:ext cx="927101" cy="508000"/>
            <a:chOff x="9653587" y="2856706"/>
            <a:chExt cx="927101" cy="508000"/>
          </a:xfrm>
        </p:grpSpPr>
        <p:sp>
          <p:nvSpPr>
            <p:cNvPr id="98" name="Rectangle 94">
              <a:extLst>
                <a:ext uri="{FF2B5EF4-FFF2-40B4-BE49-F238E27FC236}">
                  <a16:creationId xmlns:a16="http://schemas.microsoft.com/office/drawing/2014/main" id="{65B5DBC3-DC29-49A6-BC27-CDB3254C28AF}"/>
                </a:ext>
              </a:extLst>
            </p:cNvPr>
            <p:cNvSpPr>
              <a:spLocks noChangeArrowheads="1"/>
            </p:cNvSpPr>
            <p:nvPr userDrawn="1"/>
          </p:nvSpPr>
          <p:spPr bwMode="auto">
            <a:xfrm>
              <a:off x="9653587" y="2856706"/>
              <a:ext cx="901700" cy="49688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Rectangle 95">
              <a:extLst>
                <a:ext uri="{FF2B5EF4-FFF2-40B4-BE49-F238E27FC236}">
                  <a16:creationId xmlns:a16="http://schemas.microsoft.com/office/drawing/2014/main" id="{5FD108C2-68E4-4E37-B4CE-835AA12BE0CA}"/>
                </a:ext>
              </a:extLst>
            </p:cNvPr>
            <p:cNvSpPr>
              <a:spLocks noChangeArrowheads="1"/>
            </p:cNvSpPr>
            <p:nvPr userDrawn="1"/>
          </p:nvSpPr>
          <p:spPr bwMode="auto">
            <a:xfrm>
              <a:off x="9777412" y="2890043"/>
              <a:ext cx="7556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Neutral result</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0" name="Rectangle 96">
              <a:extLst>
                <a:ext uri="{FF2B5EF4-FFF2-40B4-BE49-F238E27FC236}">
                  <a16:creationId xmlns:a16="http://schemas.microsoft.com/office/drawing/2014/main" id="{7CE60D24-251F-4CDF-B5C6-9E1458D387C3}"/>
                </a:ext>
              </a:extLst>
            </p:cNvPr>
            <p:cNvSpPr>
              <a:spLocks noChangeArrowheads="1"/>
            </p:cNvSpPr>
            <p:nvPr userDrawn="1"/>
          </p:nvSpPr>
          <p:spPr bwMode="auto">
            <a:xfrm>
              <a:off x="9904412" y="3040856"/>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#d9d9d9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1" name="Rectangle 97">
              <a:extLst>
                <a:ext uri="{FF2B5EF4-FFF2-40B4-BE49-F238E27FC236}">
                  <a16:creationId xmlns:a16="http://schemas.microsoft.com/office/drawing/2014/main" id="{C6F6A79E-E0E2-4A53-A0E4-916C0811E799}"/>
                </a:ext>
              </a:extLst>
            </p:cNvPr>
            <p:cNvSpPr>
              <a:spLocks noChangeArrowheads="1"/>
            </p:cNvSpPr>
            <p:nvPr userDrawn="1"/>
          </p:nvSpPr>
          <p:spPr bwMode="auto">
            <a:xfrm>
              <a:off x="9728200" y="3191668"/>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R217 G217 B217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102" name="Rectangle 98">
            <a:extLst>
              <a:ext uri="{FF2B5EF4-FFF2-40B4-BE49-F238E27FC236}">
                <a16:creationId xmlns:a16="http://schemas.microsoft.com/office/drawing/2014/main" id="{4690EEC1-6E39-4DD3-A13D-1A3C26A3E191}"/>
              </a:ext>
            </a:extLst>
          </p:cNvPr>
          <p:cNvSpPr>
            <a:spLocks noChangeArrowheads="1"/>
          </p:cNvSpPr>
          <p:nvPr userDrawn="1"/>
        </p:nvSpPr>
        <p:spPr bwMode="auto">
          <a:xfrm>
            <a:off x="2949575" y="2352675"/>
            <a:ext cx="900113" cy="496888"/>
          </a:xfrm>
          <a:prstGeom prst="rect">
            <a:avLst/>
          </a:prstGeom>
          <a:solidFill>
            <a:srgbClr val="EFF1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99">
            <a:extLst>
              <a:ext uri="{FF2B5EF4-FFF2-40B4-BE49-F238E27FC236}">
                <a16:creationId xmlns:a16="http://schemas.microsoft.com/office/drawing/2014/main" id="{0478231F-F5BA-4258-AEE8-D356009F614A}"/>
              </a:ext>
            </a:extLst>
          </p:cNvPr>
          <p:cNvSpPr>
            <a:spLocks noEditPoints="1"/>
          </p:cNvSpPr>
          <p:nvPr userDrawn="1"/>
        </p:nvSpPr>
        <p:spPr bwMode="auto">
          <a:xfrm>
            <a:off x="3233738" y="2489200"/>
            <a:ext cx="334963" cy="77788"/>
          </a:xfrm>
          <a:custGeom>
            <a:avLst/>
            <a:gdLst>
              <a:gd name="T0" fmla="*/ 12 w 89"/>
              <a:gd name="T1" fmla="*/ 13 h 21"/>
              <a:gd name="T2" fmla="*/ 8 w 89"/>
              <a:gd name="T3" fmla="*/ 21 h 21"/>
              <a:gd name="T4" fmla="*/ 4 w 89"/>
              <a:gd name="T5" fmla="*/ 15 h 21"/>
              <a:gd name="T6" fmla="*/ 2 w 89"/>
              <a:gd name="T7" fmla="*/ 15 h 21"/>
              <a:gd name="T8" fmla="*/ 3 w 89"/>
              <a:gd name="T9" fmla="*/ 13 h 21"/>
              <a:gd name="T10" fmla="*/ 2 w 89"/>
              <a:gd name="T11" fmla="*/ 6 h 21"/>
              <a:gd name="T12" fmla="*/ 8 w 89"/>
              <a:gd name="T13" fmla="*/ 0 h 21"/>
              <a:gd name="T14" fmla="*/ 12 w 89"/>
              <a:gd name="T15" fmla="*/ 0 h 21"/>
              <a:gd name="T16" fmla="*/ 14 w 89"/>
              <a:gd name="T17" fmla="*/ 6 h 21"/>
              <a:gd name="T18" fmla="*/ 6 w 89"/>
              <a:gd name="T19" fmla="*/ 8 h 21"/>
              <a:gd name="T20" fmla="*/ 10 w 89"/>
              <a:gd name="T21" fmla="*/ 8 h 21"/>
              <a:gd name="T22" fmla="*/ 28 w 89"/>
              <a:gd name="T23" fmla="*/ 13 h 21"/>
              <a:gd name="T24" fmla="*/ 22 w 89"/>
              <a:gd name="T25" fmla="*/ 19 h 21"/>
              <a:gd name="T26" fmla="*/ 25 w 89"/>
              <a:gd name="T27" fmla="*/ 20 h 21"/>
              <a:gd name="T28" fmla="*/ 15 w 89"/>
              <a:gd name="T29" fmla="*/ 13 h 21"/>
              <a:gd name="T30" fmla="*/ 27 w 89"/>
              <a:gd name="T31" fmla="*/ 7 h 21"/>
              <a:gd name="T32" fmla="*/ 22 w 89"/>
              <a:gd name="T33" fmla="*/ 8 h 21"/>
              <a:gd name="T34" fmla="*/ 26 w 89"/>
              <a:gd name="T35" fmla="*/ 12 h 21"/>
              <a:gd name="T36" fmla="*/ 46 w 89"/>
              <a:gd name="T37" fmla="*/ 2 h 21"/>
              <a:gd name="T38" fmla="*/ 48 w 89"/>
              <a:gd name="T39" fmla="*/ 6 h 21"/>
              <a:gd name="T40" fmla="*/ 44 w 89"/>
              <a:gd name="T41" fmla="*/ 21 h 21"/>
              <a:gd name="T42" fmla="*/ 35 w 89"/>
              <a:gd name="T43" fmla="*/ 8 h 21"/>
              <a:gd name="T44" fmla="*/ 32 w 89"/>
              <a:gd name="T45" fmla="*/ 8 h 21"/>
              <a:gd name="T46" fmla="*/ 32 w 89"/>
              <a:gd name="T47" fmla="*/ 6 h 21"/>
              <a:gd name="T48" fmla="*/ 40 w 89"/>
              <a:gd name="T49" fmla="*/ 1 h 21"/>
              <a:gd name="T50" fmla="*/ 36 w 89"/>
              <a:gd name="T51" fmla="*/ 3 h 21"/>
              <a:gd name="T52" fmla="*/ 41 w 89"/>
              <a:gd name="T53" fmla="*/ 6 h 21"/>
              <a:gd name="T54" fmla="*/ 48 w 89"/>
              <a:gd name="T55" fmla="*/ 2 h 21"/>
              <a:gd name="T56" fmla="*/ 55 w 89"/>
              <a:gd name="T57" fmla="*/ 10 h 21"/>
              <a:gd name="T58" fmla="*/ 52 w 89"/>
              <a:gd name="T59" fmla="*/ 3 h 21"/>
              <a:gd name="T60" fmla="*/ 51 w 89"/>
              <a:gd name="T61" fmla="*/ 1 h 21"/>
              <a:gd name="T62" fmla="*/ 60 w 89"/>
              <a:gd name="T63" fmla="*/ 5 h 21"/>
              <a:gd name="T64" fmla="*/ 61 w 89"/>
              <a:gd name="T65" fmla="*/ 18 h 21"/>
              <a:gd name="T66" fmla="*/ 77 w 89"/>
              <a:gd name="T67" fmla="*/ 12 h 21"/>
              <a:gd name="T68" fmla="*/ 68 w 89"/>
              <a:gd name="T69" fmla="*/ 17 h 21"/>
              <a:gd name="T70" fmla="*/ 76 w 89"/>
              <a:gd name="T71" fmla="*/ 19 h 21"/>
              <a:gd name="T72" fmla="*/ 66 w 89"/>
              <a:gd name="T73" fmla="*/ 19 h 21"/>
              <a:gd name="T74" fmla="*/ 71 w 89"/>
              <a:gd name="T75" fmla="*/ 6 h 21"/>
              <a:gd name="T76" fmla="*/ 74 w 89"/>
              <a:gd name="T77" fmla="*/ 9 h 21"/>
              <a:gd name="T78" fmla="*/ 67 w 89"/>
              <a:gd name="T79" fmla="*/ 12 h 21"/>
              <a:gd name="T80" fmla="*/ 88 w 89"/>
              <a:gd name="T81" fmla="*/ 2 h 21"/>
              <a:gd name="T82" fmla="*/ 84 w 89"/>
              <a:gd name="T83" fmla="*/ 5 h 21"/>
              <a:gd name="T84" fmla="*/ 87 w 89"/>
              <a:gd name="T85" fmla="*/ 8 h 21"/>
              <a:gd name="T86" fmla="*/ 81 w 89"/>
              <a:gd name="T87" fmla="*/ 21 h 21"/>
              <a:gd name="T88" fmla="*/ 79 w 89"/>
              <a:gd name="T89" fmla="*/ 6 h 21"/>
              <a:gd name="T90" fmla="*/ 86 w 89"/>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21">
                <a:moveTo>
                  <a:pt x="12" y="8"/>
                </a:moveTo>
                <a:cubicBezTo>
                  <a:pt x="10" y="13"/>
                  <a:pt x="10" y="13"/>
                  <a:pt x="10" y="13"/>
                </a:cubicBezTo>
                <a:cubicBezTo>
                  <a:pt x="12" y="13"/>
                  <a:pt x="12" y="13"/>
                  <a:pt x="12" y="13"/>
                </a:cubicBezTo>
                <a:cubicBezTo>
                  <a:pt x="12" y="15"/>
                  <a:pt x="12" y="15"/>
                  <a:pt x="12" y="15"/>
                </a:cubicBezTo>
                <a:cubicBezTo>
                  <a:pt x="10" y="15"/>
                  <a:pt x="10" y="15"/>
                  <a:pt x="10" y="15"/>
                </a:cubicBezTo>
                <a:cubicBezTo>
                  <a:pt x="8" y="21"/>
                  <a:pt x="8" y="21"/>
                  <a:pt x="8" y="21"/>
                </a:cubicBezTo>
                <a:cubicBezTo>
                  <a:pt x="6" y="21"/>
                  <a:pt x="6" y="21"/>
                  <a:pt x="6" y="21"/>
                </a:cubicBezTo>
                <a:cubicBezTo>
                  <a:pt x="8" y="15"/>
                  <a:pt x="8" y="15"/>
                  <a:pt x="8" y="15"/>
                </a:cubicBezTo>
                <a:cubicBezTo>
                  <a:pt x="4" y="15"/>
                  <a:pt x="4" y="15"/>
                  <a:pt x="4" y="15"/>
                </a:cubicBezTo>
                <a:cubicBezTo>
                  <a:pt x="2" y="21"/>
                  <a:pt x="2" y="21"/>
                  <a:pt x="2" y="21"/>
                </a:cubicBezTo>
                <a:cubicBezTo>
                  <a:pt x="0" y="21"/>
                  <a:pt x="0" y="21"/>
                  <a:pt x="0" y="21"/>
                </a:cubicBezTo>
                <a:cubicBezTo>
                  <a:pt x="2" y="15"/>
                  <a:pt x="2" y="15"/>
                  <a:pt x="2" y="15"/>
                </a:cubicBezTo>
                <a:cubicBezTo>
                  <a:pt x="0" y="15"/>
                  <a:pt x="0" y="15"/>
                  <a:pt x="0" y="15"/>
                </a:cubicBezTo>
                <a:cubicBezTo>
                  <a:pt x="0" y="13"/>
                  <a:pt x="0" y="13"/>
                  <a:pt x="0" y="13"/>
                </a:cubicBezTo>
                <a:cubicBezTo>
                  <a:pt x="3" y="13"/>
                  <a:pt x="3" y="13"/>
                  <a:pt x="3" y="13"/>
                </a:cubicBezTo>
                <a:cubicBezTo>
                  <a:pt x="4" y="8"/>
                  <a:pt x="4" y="8"/>
                  <a:pt x="4" y="8"/>
                </a:cubicBezTo>
                <a:cubicBezTo>
                  <a:pt x="2" y="8"/>
                  <a:pt x="2" y="8"/>
                  <a:pt x="2" y="8"/>
                </a:cubicBezTo>
                <a:cubicBezTo>
                  <a:pt x="2" y="6"/>
                  <a:pt x="2" y="6"/>
                  <a:pt x="2" y="6"/>
                </a:cubicBezTo>
                <a:cubicBezTo>
                  <a:pt x="4" y="6"/>
                  <a:pt x="4" y="6"/>
                  <a:pt x="4" y="6"/>
                </a:cubicBezTo>
                <a:cubicBezTo>
                  <a:pt x="6" y="0"/>
                  <a:pt x="6" y="0"/>
                  <a:pt x="6" y="0"/>
                </a:cubicBezTo>
                <a:cubicBezTo>
                  <a:pt x="8" y="0"/>
                  <a:pt x="8" y="0"/>
                  <a:pt x="8" y="0"/>
                </a:cubicBezTo>
                <a:cubicBezTo>
                  <a:pt x="6" y="6"/>
                  <a:pt x="6" y="6"/>
                  <a:pt x="6" y="6"/>
                </a:cubicBezTo>
                <a:cubicBezTo>
                  <a:pt x="10" y="6"/>
                  <a:pt x="10" y="6"/>
                  <a:pt x="10" y="6"/>
                </a:cubicBezTo>
                <a:cubicBezTo>
                  <a:pt x="12" y="0"/>
                  <a:pt x="12" y="0"/>
                  <a:pt x="12" y="0"/>
                </a:cubicBezTo>
                <a:cubicBezTo>
                  <a:pt x="13" y="0"/>
                  <a:pt x="13" y="0"/>
                  <a:pt x="13" y="0"/>
                </a:cubicBezTo>
                <a:cubicBezTo>
                  <a:pt x="12" y="6"/>
                  <a:pt x="12" y="6"/>
                  <a:pt x="12" y="6"/>
                </a:cubicBezTo>
                <a:cubicBezTo>
                  <a:pt x="14" y="6"/>
                  <a:pt x="14" y="6"/>
                  <a:pt x="14" y="6"/>
                </a:cubicBezTo>
                <a:cubicBezTo>
                  <a:pt x="14" y="8"/>
                  <a:pt x="14" y="8"/>
                  <a:pt x="14" y="8"/>
                </a:cubicBezTo>
                <a:lnTo>
                  <a:pt x="12" y="8"/>
                </a:lnTo>
                <a:close/>
                <a:moveTo>
                  <a:pt x="6" y="8"/>
                </a:moveTo>
                <a:cubicBezTo>
                  <a:pt x="4" y="13"/>
                  <a:pt x="4" y="13"/>
                  <a:pt x="4" y="13"/>
                </a:cubicBezTo>
                <a:cubicBezTo>
                  <a:pt x="8" y="13"/>
                  <a:pt x="8" y="13"/>
                  <a:pt x="8" y="13"/>
                </a:cubicBezTo>
                <a:cubicBezTo>
                  <a:pt x="10" y="8"/>
                  <a:pt x="10" y="8"/>
                  <a:pt x="10" y="8"/>
                </a:cubicBezTo>
                <a:lnTo>
                  <a:pt x="6" y="8"/>
                </a:lnTo>
                <a:close/>
                <a:moveTo>
                  <a:pt x="29" y="12"/>
                </a:moveTo>
                <a:cubicBezTo>
                  <a:pt x="29" y="12"/>
                  <a:pt x="29" y="13"/>
                  <a:pt x="28" y="13"/>
                </a:cubicBezTo>
                <a:cubicBezTo>
                  <a:pt x="18" y="13"/>
                  <a:pt x="18" y="13"/>
                  <a:pt x="18" y="13"/>
                </a:cubicBezTo>
                <a:cubicBezTo>
                  <a:pt x="18" y="15"/>
                  <a:pt x="18" y="16"/>
                  <a:pt x="19" y="17"/>
                </a:cubicBezTo>
                <a:cubicBezTo>
                  <a:pt x="20" y="18"/>
                  <a:pt x="21" y="19"/>
                  <a:pt x="22" y="19"/>
                </a:cubicBezTo>
                <a:cubicBezTo>
                  <a:pt x="24" y="19"/>
                  <a:pt x="25" y="18"/>
                  <a:pt x="26" y="17"/>
                </a:cubicBezTo>
                <a:cubicBezTo>
                  <a:pt x="27" y="19"/>
                  <a:pt x="27" y="19"/>
                  <a:pt x="27" y="19"/>
                </a:cubicBezTo>
                <a:cubicBezTo>
                  <a:pt x="27" y="20"/>
                  <a:pt x="26" y="20"/>
                  <a:pt x="25" y="20"/>
                </a:cubicBezTo>
                <a:cubicBezTo>
                  <a:pt x="24" y="21"/>
                  <a:pt x="23" y="21"/>
                  <a:pt x="22" y="21"/>
                </a:cubicBezTo>
                <a:cubicBezTo>
                  <a:pt x="20" y="21"/>
                  <a:pt x="19" y="20"/>
                  <a:pt x="17" y="19"/>
                </a:cubicBezTo>
                <a:cubicBezTo>
                  <a:pt x="16" y="18"/>
                  <a:pt x="15" y="16"/>
                  <a:pt x="15" y="13"/>
                </a:cubicBezTo>
                <a:cubicBezTo>
                  <a:pt x="15" y="11"/>
                  <a:pt x="16" y="9"/>
                  <a:pt x="17" y="8"/>
                </a:cubicBezTo>
                <a:cubicBezTo>
                  <a:pt x="19" y="6"/>
                  <a:pt x="20" y="6"/>
                  <a:pt x="22" y="6"/>
                </a:cubicBezTo>
                <a:cubicBezTo>
                  <a:pt x="24" y="6"/>
                  <a:pt x="26" y="6"/>
                  <a:pt x="27" y="7"/>
                </a:cubicBezTo>
                <a:cubicBezTo>
                  <a:pt x="28" y="8"/>
                  <a:pt x="29" y="10"/>
                  <a:pt x="29" y="12"/>
                </a:cubicBezTo>
                <a:close/>
                <a:moveTo>
                  <a:pt x="25" y="9"/>
                </a:moveTo>
                <a:cubicBezTo>
                  <a:pt x="24" y="8"/>
                  <a:pt x="23" y="8"/>
                  <a:pt x="22" y="8"/>
                </a:cubicBezTo>
                <a:cubicBezTo>
                  <a:pt x="21" y="8"/>
                  <a:pt x="20" y="8"/>
                  <a:pt x="19" y="9"/>
                </a:cubicBezTo>
                <a:cubicBezTo>
                  <a:pt x="18" y="10"/>
                  <a:pt x="18" y="11"/>
                  <a:pt x="18" y="12"/>
                </a:cubicBezTo>
                <a:cubicBezTo>
                  <a:pt x="26" y="12"/>
                  <a:pt x="26" y="12"/>
                  <a:pt x="26" y="12"/>
                </a:cubicBezTo>
                <a:cubicBezTo>
                  <a:pt x="26" y="11"/>
                  <a:pt x="26" y="10"/>
                  <a:pt x="25" y="9"/>
                </a:cubicBezTo>
                <a:close/>
                <a:moveTo>
                  <a:pt x="48" y="2"/>
                </a:moveTo>
                <a:cubicBezTo>
                  <a:pt x="48" y="2"/>
                  <a:pt x="47" y="2"/>
                  <a:pt x="46" y="2"/>
                </a:cubicBezTo>
                <a:cubicBezTo>
                  <a:pt x="45" y="2"/>
                  <a:pt x="44" y="3"/>
                  <a:pt x="44" y="6"/>
                </a:cubicBezTo>
                <a:cubicBezTo>
                  <a:pt x="44" y="6"/>
                  <a:pt x="44" y="6"/>
                  <a:pt x="44" y="6"/>
                </a:cubicBezTo>
                <a:cubicBezTo>
                  <a:pt x="48" y="6"/>
                  <a:pt x="48" y="6"/>
                  <a:pt x="48" y="6"/>
                </a:cubicBezTo>
                <a:cubicBezTo>
                  <a:pt x="48" y="8"/>
                  <a:pt x="48" y="8"/>
                  <a:pt x="48" y="8"/>
                </a:cubicBezTo>
                <a:cubicBezTo>
                  <a:pt x="44" y="8"/>
                  <a:pt x="44" y="8"/>
                  <a:pt x="44" y="8"/>
                </a:cubicBezTo>
                <a:cubicBezTo>
                  <a:pt x="44" y="21"/>
                  <a:pt x="44" y="21"/>
                  <a:pt x="44" y="21"/>
                </a:cubicBezTo>
                <a:cubicBezTo>
                  <a:pt x="41" y="21"/>
                  <a:pt x="41" y="21"/>
                  <a:pt x="41" y="21"/>
                </a:cubicBezTo>
                <a:cubicBezTo>
                  <a:pt x="41" y="8"/>
                  <a:pt x="41" y="8"/>
                  <a:pt x="41" y="8"/>
                </a:cubicBezTo>
                <a:cubicBezTo>
                  <a:pt x="35" y="8"/>
                  <a:pt x="35" y="8"/>
                  <a:pt x="35" y="8"/>
                </a:cubicBezTo>
                <a:cubicBezTo>
                  <a:pt x="35" y="21"/>
                  <a:pt x="35" y="21"/>
                  <a:pt x="35" y="21"/>
                </a:cubicBezTo>
                <a:cubicBezTo>
                  <a:pt x="32" y="21"/>
                  <a:pt x="32" y="21"/>
                  <a:pt x="32" y="21"/>
                </a:cubicBezTo>
                <a:cubicBezTo>
                  <a:pt x="32" y="8"/>
                  <a:pt x="32" y="8"/>
                  <a:pt x="32" y="8"/>
                </a:cubicBezTo>
                <a:cubicBezTo>
                  <a:pt x="30" y="8"/>
                  <a:pt x="30" y="8"/>
                  <a:pt x="30" y="8"/>
                </a:cubicBezTo>
                <a:cubicBezTo>
                  <a:pt x="30" y="6"/>
                  <a:pt x="30" y="6"/>
                  <a:pt x="30" y="6"/>
                </a:cubicBezTo>
                <a:cubicBezTo>
                  <a:pt x="32" y="6"/>
                  <a:pt x="32" y="6"/>
                  <a:pt x="32" y="6"/>
                </a:cubicBezTo>
                <a:cubicBezTo>
                  <a:pt x="32" y="4"/>
                  <a:pt x="33" y="3"/>
                  <a:pt x="34" y="2"/>
                </a:cubicBezTo>
                <a:cubicBezTo>
                  <a:pt x="35" y="1"/>
                  <a:pt x="36" y="0"/>
                  <a:pt x="37" y="0"/>
                </a:cubicBezTo>
                <a:cubicBezTo>
                  <a:pt x="38" y="0"/>
                  <a:pt x="39" y="0"/>
                  <a:pt x="40" y="1"/>
                </a:cubicBezTo>
                <a:cubicBezTo>
                  <a:pt x="39" y="3"/>
                  <a:pt x="39" y="3"/>
                  <a:pt x="39" y="3"/>
                </a:cubicBezTo>
                <a:cubicBezTo>
                  <a:pt x="39" y="2"/>
                  <a:pt x="38" y="2"/>
                  <a:pt x="37" y="2"/>
                </a:cubicBezTo>
                <a:cubicBezTo>
                  <a:pt x="37" y="2"/>
                  <a:pt x="36" y="3"/>
                  <a:pt x="36" y="3"/>
                </a:cubicBezTo>
                <a:cubicBezTo>
                  <a:pt x="35" y="4"/>
                  <a:pt x="35" y="5"/>
                  <a:pt x="35" y="6"/>
                </a:cubicBezTo>
                <a:cubicBezTo>
                  <a:pt x="35" y="6"/>
                  <a:pt x="35" y="6"/>
                  <a:pt x="35" y="6"/>
                </a:cubicBezTo>
                <a:cubicBezTo>
                  <a:pt x="41" y="6"/>
                  <a:pt x="41" y="6"/>
                  <a:pt x="41" y="6"/>
                </a:cubicBezTo>
                <a:cubicBezTo>
                  <a:pt x="41" y="2"/>
                  <a:pt x="43" y="0"/>
                  <a:pt x="46" y="0"/>
                </a:cubicBezTo>
                <a:cubicBezTo>
                  <a:pt x="47" y="0"/>
                  <a:pt x="48" y="0"/>
                  <a:pt x="49" y="0"/>
                </a:cubicBezTo>
                <a:lnTo>
                  <a:pt x="48" y="2"/>
                </a:lnTo>
                <a:close/>
                <a:moveTo>
                  <a:pt x="49" y="21"/>
                </a:moveTo>
                <a:cubicBezTo>
                  <a:pt x="49" y="20"/>
                  <a:pt x="49" y="20"/>
                  <a:pt x="49" y="20"/>
                </a:cubicBezTo>
                <a:cubicBezTo>
                  <a:pt x="55" y="10"/>
                  <a:pt x="55" y="10"/>
                  <a:pt x="55" y="10"/>
                </a:cubicBezTo>
                <a:cubicBezTo>
                  <a:pt x="57" y="8"/>
                  <a:pt x="57" y="7"/>
                  <a:pt x="57" y="5"/>
                </a:cubicBezTo>
                <a:cubicBezTo>
                  <a:pt x="57" y="3"/>
                  <a:pt x="56" y="2"/>
                  <a:pt x="54" y="2"/>
                </a:cubicBezTo>
                <a:cubicBezTo>
                  <a:pt x="54" y="2"/>
                  <a:pt x="53" y="3"/>
                  <a:pt x="52" y="3"/>
                </a:cubicBezTo>
                <a:cubicBezTo>
                  <a:pt x="52" y="3"/>
                  <a:pt x="51" y="4"/>
                  <a:pt x="51" y="5"/>
                </a:cubicBezTo>
                <a:cubicBezTo>
                  <a:pt x="49" y="3"/>
                  <a:pt x="49" y="3"/>
                  <a:pt x="49" y="3"/>
                </a:cubicBezTo>
                <a:cubicBezTo>
                  <a:pt x="49" y="2"/>
                  <a:pt x="50" y="1"/>
                  <a:pt x="51" y="1"/>
                </a:cubicBezTo>
                <a:cubicBezTo>
                  <a:pt x="52" y="0"/>
                  <a:pt x="53" y="0"/>
                  <a:pt x="54" y="0"/>
                </a:cubicBezTo>
                <a:cubicBezTo>
                  <a:pt x="56" y="0"/>
                  <a:pt x="58" y="1"/>
                  <a:pt x="59" y="1"/>
                </a:cubicBezTo>
                <a:cubicBezTo>
                  <a:pt x="60" y="2"/>
                  <a:pt x="60" y="4"/>
                  <a:pt x="60" y="5"/>
                </a:cubicBezTo>
                <a:cubicBezTo>
                  <a:pt x="60" y="7"/>
                  <a:pt x="60" y="9"/>
                  <a:pt x="58" y="11"/>
                </a:cubicBezTo>
                <a:cubicBezTo>
                  <a:pt x="54" y="18"/>
                  <a:pt x="54" y="18"/>
                  <a:pt x="54" y="18"/>
                </a:cubicBezTo>
                <a:cubicBezTo>
                  <a:pt x="61" y="18"/>
                  <a:pt x="61" y="18"/>
                  <a:pt x="61" y="18"/>
                </a:cubicBezTo>
                <a:cubicBezTo>
                  <a:pt x="61" y="21"/>
                  <a:pt x="61" y="21"/>
                  <a:pt x="61" y="21"/>
                </a:cubicBezTo>
                <a:lnTo>
                  <a:pt x="49" y="21"/>
                </a:lnTo>
                <a:close/>
                <a:moveTo>
                  <a:pt x="77" y="12"/>
                </a:moveTo>
                <a:cubicBezTo>
                  <a:pt x="77" y="12"/>
                  <a:pt x="77" y="13"/>
                  <a:pt x="77" y="13"/>
                </a:cubicBezTo>
                <a:cubicBezTo>
                  <a:pt x="67" y="13"/>
                  <a:pt x="67" y="13"/>
                  <a:pt x="67" y="13"/>
                </a:cubicBezTo>
                <a:cubicBezTo>
                  <a:pt x="67" y="15"/>
                  <a:pt x="67" y="16"/>
                  <a:pt x="68" y="17"/>
                </a:cubicBezTo>
                <a:cubicBezTo>
                  <a:pt x="69" y="18"/>
                  <a:pt x="70" y="19"/>
                  <a:pt x="71" y="19"/>
                </a:cubicBezTo>
                <a:cubicBezTo>
                  <a:pt x="73" y="19"/>
                  <a:pt x="74" y="18"/>
                  <a:pt x="75" y="17"/>
                </a:cubicBezTo>
                <a:cubicBezTo>
                  <a:pt x="76" y="19"/>
                  <a:pt x="76" y="19"/>
                  <a:pt x="76" y="19"/>
                </a:cubicBezTo>
                <a:cubicBezTo>
                  <a:pt x="76" y="20"/>
                  <a:pt x="75" y="20"/>
                  <a:pt x="74" y="20"/>
                </a:cubicBezTo>
                <a:cubicBezTo>
                  <a:pt x="73" y="21"/>
                  <a:pt x="72" y="21"/>
                  <a:pt x="71" y="21"/>
                </a:cubicBezTo>
                <a:cubicBezTo>
                  <a:pt x="69" y="21"/>
                  <a:pt x="67" y="20"/>
                  <a:pt x="66" y="19"/>
                </a:cubicBezTo>
                <a:cubicBezTo>
                  <a:pt x="65" y="18"/>
                  <a:pt x="64" y="16"/>
                  <a:pt x="64" y="13"/>
                </a:cubicBezTo>
                <a:cubicBezTo>
                  <a:pt x="64" y="11"/>
                  <a:pt x="65" y="9"/>
                  <a:pt x="66" y="8"/>
                </a:cubicBezTo>
                <a:cubicBezTo>
                  <a:pt x="67" y="6"/>
                  <a:pt x="69" y="6"/>
                  <a:pt x="71" y="6"/>
                </a:cubicBezTo>
                <a:cubicBezTo>
                  <a:pt x="73" y="6"/>
                  <a:pt x="74" y="6"/>
                  <a:pt x="76" y="7"/>
                </a:cubicBezTo>
                <a:cubicBezTo>
                  <a:pt x="77" y="8"/>
                  <a:pt x="77" y="10"/>
                  <a:pt x="77" y="12"/>
                </a:cubicBezTo>
                <a:close/>
                <a:moveTo>
                  <a:pt x="74" y="9"/>
                </a:moveTo>
                <a:cubicBezTo>
                  <a:pt x="73" y="8"/>
                  <a:pt x="72" y="8"/>
                  <a:pt x="71" y="8"/>
                </a:cubicBezTo>
                <a:cubicBezTo>
                  <a:pt x="70" y="8"/>
                  <a:pt x="69" y="8"/>
                  <a:pt x="68" y="9"/>
                </a:cubicBezTo>
                <a:cubicBezTo>
                  <a:pt x="67" y="10"/>
                  <a:pt x="67" y="11"/>
                  <a:pt x="67" y="12"/>
                </a:cubicBezTo>
                <a:cubicBezTo>
                  <a:pt x="75" y="12"/>
                  <a:pt x="75" y="12"/>
                  <a:pt x="75" y="12"/>
                </a:cubicBezTo>
                <a:cubicBezTo>
                  <a:pt x="75" y="11"/>
                  <a:pt x="74" y="10"/>
                  <a:pt x="74" y="9"/>
                </a:cubicBezTo>
                <a:close/>
                <a:moveTo>
                  <a:pt x="88" y="2"/>
                </a:moveTo>
                <a:cubicBezTo>
                  <a:pt x="87" y="2"/>
                  <a:pt x="87" y="2"/>
                  <a:pt x="86" y="2"/>
                </a:cubicBezTo>
                <a:cubicBezTo>
                  <a:pt x="86" y="2"/>
                  <a:pt x="85" y="2"/>
                  <a:pt x="84" y="3"/>
                </a:cubicBezTo>
                <a:cubicBezTo>
                  <a:pt x="84" y="3"/>
                  <a:pt x="84" y="4"/>
                  <a:pt x="84" y="5"/>
                </a:cubicBezTo>
                <a:cubicBezTo>
                  <a:pt x="84" y="5"/>
                  <a:pt x="84" y="6"/>
                  <a:pt x="84" y="6"/>
                </a:cubicBezTo>
                <a:cubicBezTo>
                  <a:pt x="87" y="6"/>
                  <a:pt x="87" y="6"/>
                  <a:pt x="87" y="6"/>
                </a:cubicBezTo>
                <a:cubicBezTo>
                  <a:pt x="87" y="8"/>
                  <a:pt x="87" y="8"/>
                  <a:pt x="87" y="8"/>
                </a:cubicBezTo>
                <a:cubicBezTo>
                  <a:pt x="84" y="8"/>
                  <a:pt x="84" y="8"/>
                  <a:pt x="84" y="8"/>
                </a:cubicBezTo>
                <a:cubicBezTo>
                  <a:pt x="84" y="21"/>
                  <a:pt x="84" y="21"/>
                  <a:pt x="84" y="21"/>
                </a:cubicBezTo>
                <a:cubicBezTo>
                  <a:pt x="81" y="21"/>
                  <a:pt x="81" y="21"/>
                  <a:pt x="81" y="21"/>
                </a:cubicBezTo>
                <a:cubicBezTo>
                  <a:pt x="81" y="8"/>
                  <a:pt x="81" y="8"/>
                  <a:pt x="81" y="8"/>
                </a:cubicBezTo>
                <a:cubicBezTo>
                  <a:pt x="79" y="8"/>
                  <a:pt x="79" y="8"/>
                  <a:pt x="79" y="8"/>
                </a:cubicBezTo>
                <a:cubicBezTo>
                  <a:pt x="79" y="6"/>
                  <a:pt x="79" y="6"/>
                  <a:pt x="79" y="6"/>
                </a:cubicBezTo>
                <a:cubicBezTo>
                  <a:pt x="81" y="6"/>
                  <a:pt x="81" y="6"/>
                  <a:pt x="81" y="6"/>
                </a:cubicBezTo>
                <a:cubicBezTo>
                  <a:pt x="81" y="4"/>
                  <a:pt x="82" y="3"/>
                  <a:pt x="83" y="1"/>
                </a:cubicBezTo>
                <a:cubicBezTo>
                  <a:pt x="83" y="0"/>
                  <a:pt x="85" y="0"/>
                  <a:pt x="86" y="0"/>
                </a:cubicBezTo>
                <a:cubicBezTo>
                  <a:pt x="87" y="0"/>
                  <a:pt x="88" y="0"/>
                  <a:pt x="89" y="0"/>
                </a:cubicBezTo>
                <a:lnTo>
                  <a:pt x="88" y="2"/>
                </a:lnTo>
                <a:close/>
              </a:path>
            </a:pathLst>
          </a:custGeom>
          <a:solidFill>
            <a:srgbClr val="585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Rectangle 100">
            <a:extLst>
              <a:ext uri="{FF2B5EF4-FFF2-40B4-BE49-F238E27FC236}">
                <a16:creationId xmlns:a16="http://schemas.microsoft.com/office/drawing/2014/main" id="{E65C8F16-9EE6-4E29-9F00-D846AB17C48A}"/>
              </a:ext>
            </a:extLst>
          </p:cNvPr>
          <p:cNvSpPr>
            <a:spLocks noChangeArrowheads="1"/>
          </p:cNvSpPr>
          <p:nvPr userDrawn="1"/>
        </p:nvSpPr>
        <p:spPr bwMode="auto">
          <a:xfrm>
            <a:off x="3021013"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R239 G242 B239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5" name="Rectangle 101">
            <a:extLst>
              <a:ext uri="{FF2B5EF4-FFF2-40B4-BE49-F238E27FC236}">
                <a16:creationId xmlns:a16="http://schemas.microsoft.com/office/drawing/2014/main" id="{7A446D15-124F-4A89-B72C-8903B9E032C9}"/>
              </a:ext>
            </a:extLst>
          </p:cNvPr>
          <p:cNvSpPr>
            <a:spLocks noChangeArrowheads="1"/>
          </p:cNvSpPr>
          <p:nvPr userDrawn="1"/>
        </p:nvSpPr>
        <p:spPr bwMode="auto">
          <a:xfrm>
            <a:off x="2949575" y="2849563"/>
            <a:ext cx="900113" cy="496888"/>
          </a:xfrm>
          <a:prstGeom prst="rect">
            <a:avLst/>
          </a:prstGeom>
          <a:solidFill>
            <a:srgbClr val="DEE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Rectangle 102">
            <a:extLst>
              <a:ext uri="{FF2B5EF4-FFF2-40B4-BE49-F238E27FC236}">
                <a16:creationId xmlns:a16="http://schemas.microsoft.com/office/drawing/2014/main" id="{28698AF8-A6E3-4274-BAE7-6478E9AF1C82}"/>
              </a:ext>
            </a:extLst>
          </p:cNvPr>
          <p:cNvSpPr>
            <a:spLocks noChangeArrowheads="1"/>
          </p:cNvSpPr>
          <p:nvPr userDrawn="1"/>
        </p:nvSpPr>
        <p:spPr bwMode="auto">
          <a:xfrm>
            <a:off x="3208338" y="29591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#dee3df</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7" name="Rectangle 103">
            <a:extLst>
              <a:ext uri="{FF2B5EF4-FFF2-40B4-BE49-F238E27FC236}">
                <a16:creationId xmlns:a16="http://schemas.microsoft.com/office/drawing/2014/main" id="{9A9E1648-A344-4A03-A335-F6358D733B68}"/>
              </a:ext>
            </a:extLst>
          </p:cNvPr>
          <p:cNvSpPr>
            <a:spLocks noChangeArrowheads="1"/>
          </p:cNvSpPr>
          <p:nvPr userDrawn="1"/>
        </p:nvSpPr>
        <p:spPr bwMode="auto">
          <a:xfrm>
            <a:off x="3024188"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R222 G227 B223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8" name="Rectangle 104">
            <a:extLst>
              <a:ext uri="{FF2B5EF4-FFF2-40B4-BE49-F238E27FC236}">
                <a16:creationId xmlns:a16="http://schemas.microsoft.com/office/drawing/2014/main" id="{AA842E86-4FF2-446E-A968-F294B38CA3CE}"/>
              </a:ext>
            </a:extLst>
          </p:cNvPr>
          <p:cNvSpPr>
            <a:spLocks noChangeArrowheads="1"/>
          </p:cNvSpPr>
          <p:nvPr userDrawn="1"/>
        </p:nvSpPr>
        <p:spPr bwMode="auto">
          <a:xfrm>
            <a:off x="2949575" y="3346450"/>
            <a:ext cx="900113" cy="495300"/>
          </a:xfrm>
          <a:prstGeom prst="rect">
            <a:avLst/>
          </a:prstGeom>
          <a:solidFill>
            <a:srgbClr val="CBD3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Rectangle 105">
            <a:extLst>
              <a:ext uri="{FF2B5EF4-FFF2-40B4-BE49-F238E27FC236}">
                <a16:creationId xmlns:a16="http://schemas.microsoft.com/office/drawing/2014/main" id="{ED496511-0F0A-4E17-A604-05AD31ACF587}"/>
              </a:ext>
            </a:extLst>
          </p:cNvPr>
          <p:cNvSpPr>
            <a:spLocks noChangeArrowheads="1"/>
          </p:cNvSpPr>
          <p:nvPr userDrawn="1"/>
        </p:nvSpPr>
        <p:spPr bwMode="auto">
          <a:xfrm>
            <a:off x="3205163" y="34544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#cbd3cc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0" name="Rectangle 106">
            <a:extLst>
              <a:ext uri="{FF2B5EF4-FFF2-40B4-BE49-F238E27FC236}">
                <a16:creationId xmlns:a16="http://schemas.microsoft.com/office/drawing/2014/main" id="{880EC065-07CF-4FF6-8F2A-B61DF040D92C}"/>
              </a:ext>
            </a:extLst>
          </p:cNvPr>
          <p:cNvSpPr>
            <a:spLocks noChangeArrowheads="1"/>
          </p:cNvSpPr>
          <p:nvPr userDrawn="1"/>
        </p:nvSpPr>
        <p:spPr bwMode="auto">
          <a:xfrm>
            <a:off x="3021013"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R203 G211 B204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1" name="Rectangle 107">
            <a:extLst>
              <a:ext uri="{FF2B5EF4-FFF2-40B4-BE49-F238E27FC236}">
                <a16:creationId xmlns:a16="http://schemas.microsoft.com/office/drawing/2014/main" id="{9C16EF7F-41A5-4D19-AD1A-D5FDA13D537C}"/>
              </a:ext>
            </a:extLst>
          </p:cNvPr>
          <p:cNvSpPr>
            <a:spLocks noChangeArrowheads="1"/>
          </p:cNvSpPr>
          <p:nvPr userDrawn="1"/>
        </p:nvSpPr>
        <p:spPr bwMode="auto">
          <a:xfrm>
            <a:off x="2949575" y="3841750"/>
            <a:ext cx="900113" cy="496888"/>
          </a:xfrm>
          <a:prstGeom prst="rect">
            <a:avLst/>
          </a:prstGeom>
          <a:solidFill>
            <a:srgbClr val="A9B7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Rectangle 108">
            <a:extLst>
              <a:ext uri="{FF2B5EF4-FFF2-40B4-BE49-F238E27FC236}">
                <a16:creationId xmlns:a16="http://schemas.microsoft.com/office/drawing/2014/main" id="{93E86AFD-F00C-4658-A4FF-FD1530F189F2}"/>
              </a:ext>
            </a:extLst>
          </p:cNvPr>
          <p:cNvSpPr>
            <a:spLocks noChangeArrowheads="1"/>
          </p:cNvSpPr>
          <p:nvPr userDrawn="1"/>
        </p:nvSpPr>
        <p:spPr bwMode="auto">
          <a:xfrm>
            <a:off x="3084513" y="3875088"/>
            <a:ext cx="1174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P</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3" name="Rectangle 109">
            <a:extLst>
              <a:ext uri="{FF2B5EF4-FFF2-40B4-BE49-F238E27FC236}">
                <a16:creationId xmlns:a16="http://schemas.microsoft.com/office/drawing/2014/main" id="{96DFB340-9A9F-49AC-AD47-0FAE0AC3D663}"/>
              </a:ext>
            </a:extLst>
          </p:cNvPr>
          <p:cNvSpPr>
            <a:spLocks noChangeArrowheads="1"/>
          </p:cNvSpPr>
          <p:nvPr userDrawn="1"/>
        </p:nvSpPr>
        <p:spPr bwMode="auto">
          <a:xfrm>
            <a:off x="3136900" y="3875088"/>
            <a:ext cx="6683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rimary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id="{F108DBC7-6474-4685-8833-8EAB0F4B7E2B}"/>
              </a:ext>
            </a:extLst>
          </p:cNvPr>
          <p:cNvSpPr>
            <a:spLocks noChangeArrowheads="1"/>
          </p:cNvSpPr>
          <p:nvPr userDrawn="1"/>
        </p:nvSpPr>
        <p:spPr bwMode="auto">
          <a:xfrm>
            <a:off x="3205163" y="4025900"/>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#a9b7ac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id="{AB2CDFB1-CF6A-4D6D-93A3-BBF64DD7DE45}"/>
              </a:ext>
            </a:extLst>
          </p:cNvPr>
          <p:cNvSpPr>
            <a:spLocks noChangeArrowheads="1"/>
          </p:cNvSpPr>
          <p:nvPr userDrawn="1"/>
        </p:nvSpPr>
        <p:spPr bwMode="auto">
          <a:xfrm>
            <a:off x="3021013"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R169 G183 B172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id="{40C06D92-9008-46BB-9C04-528069F9B609}"/>
              </a:ext>
            </a:extLst>
          </p:cNvPr>
          <p:cNvSpPr>
            <a:spLocks noChangeArrowheads="1"/>
          </p:cNvSpPr>
          <p:nvPr userDrawn="1"/>
        </p:nvSpPr>
        <p:spPr bwMode="auto">
          <a:xfrm>
            <a:off x="2949575" y="4338638"/>
            <a:ext cx="900113" cy="495300"/>
          </a:xfrm>
          <a:prstGeom prst="rect">
            <a:avLst/>
          </a:prstGeom>
          <a:solidFill>
            <a:srgbClr val="798E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Rectangle 113">
            <a:extLst>
              <a:ext uri="{FF2B5EF4-FFF2-40B4-BE49-F238E27FC236}">
                <a16:creationId xmlns:a16="http://schemas.microsoft.com/office/drawing/2014/main" id="{A53C5AAD-2611-4999-BA24-E11D23B14944}"/>
              </a:ext>
            </a:extLst>
          </p:cNvPr>
          <p:cNvSpPr>
            <a:spLocks noChangeArrowheads="1"/>
          </p:cNvSpPr>
          <p:nvPr userDrawn="1"/>
        </p:nvSpPr>
        <p:spPr bwMode="auto">
          <a:xfrm>
            <a:off x="3200400" y="4446588"/>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#798e7d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id="{FC460FC4-FA46-4863-AF31-ED59C151EB27}"/>
              </a:ext>
            </a:extLst>
          </p:cNvPr>
          <p:cNvSpPr>
            <a:spLocks noChangeArrowheads="1"/>
          </p:cNvSpPr>
          <p:nvPr userDrawn="1"/>
        </p:nvSpPr>
        <p:spPr bwMode="auto">
          <a:xfrm>
            <a:off x="3021013" y="459740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R121 G142 B125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39238B48-5C5C-4CD8-BD1A-FE534863426C}"/>
              </a:ext>
            </a:extLst>
          </p:cNvPr>
          <p:cNvSpPr>
            <a:spLocks noChangeArrowheads="1"/>
          </p:cNvSpPr>
          <p:nvPr userDrawn="1"/>
        </p:nvSpPr>
        <p:spPr bwMode="auto">
          <a:xfrm>
            <a:off x="2949575" y="4833938"/>
            <a:ext cx="900113" cy="496888"/>
          </a:xfrm>
          <a:prstGeom prst="rect">
            <a:avLst/>
          </a:prstGeom>
          <a:solidFill>
            <a:srgbClr val="5060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0" name="Rectangle 116">
            <a:extLst>
              <a:ext uri="{FF2B5EF4-FFF2-40B4-BE49-F238E27FC236}">
                <a16:creationId xmlns:a16="http://schemas.microsoft.com/office/drawing/2014/main" id="{0B8861E5-F831-46D1-9A14-B235CD262859}"/>
              </a:ext>
            </a:extLst>
          </p:cNvPr>
          <p:cNvSpPr>
            <a:spLocks noChangeArrowheads="1"/>
          </p:cNvSpPr>
          <p:nvPr userDrawn="1"/>
        </p:nvSpPr>
        <p:spPr bwMode="auto">
          <a:xfrm>
            <a:off x="3205163" y="4943475"/>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#506054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DB9786F0-1A37-44ED-8BEA-107608FB6DBE}"/>
              </a:ext>
            </a:extLst>
          </p:cNvPr>
          <p:cNvSpPr>
            <a:spLocks noChangeArrowheads="1"/>
          </p:cNvSpPr>
          <p:nvPr userDrawn="1"/>
        </p:nvSpPr>
        <p:spPr bwMode="auto">
          <a:xfrm>
            <a:off x="3106738"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R80 G96 B84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91" name="Group 190">
            <a:extLst>
              <a:ext uri="{FF2B5EF4-FFF2-40B4-BE49-F238E27FC236}">
                <a16:creationId xmlns:a16="http://schemas.microsoft.com/office/drawing/2014/main" id="{3B4FE1E6-E877-4505-9747-73D5148263EA}"/>
              </a:ext>
            </a:extLst>
          </p:cNvPr>
          <p:cNvGrpSpPr/>
          <p:nvPr userDrawn="1"/>
        </p:nvGrpSpPr>
        <p:grpSpPr>
          <a:xfrm>
            <a:off x="10072687" y="3587751"/>
            <a:ext cx="935038" cy="508000"/>
            <a:chOff x="10596562" y="2856706"/>
            <a:chExt cx="935038" cy="508000"/>
          </a:xfrm>
        </p:grpSpPr>
        <p:sp>
          <p:nvSpPr>
            <p:cNvPr id="122" name="Rectangle 118">
              <a:extLst>
                <a:ext uri="{FF2B5EF4-FFF2-40B4-BE49-F238E27FC236}">
                  <a16:creationId xmlns:a16="http://schemas.microsoft.com/office/drawing/2014/main" id="{C6491989-2AC1-4223-A060-BDCDEF3416B5}"/>
                </a:ext>
              </a:extLst>
            </p:cNvPr>
            <p:cNvSpPr>
              <a:spLocks noChangeArrowheads="1"/>
            </p:cNvSpPr>
            <p:nvPr userDrawn="1"/>
          </p:nvSpPr>
          <p:spPr bwMode="auto">
            <a:xfrm>
              <a:off x="10596562" y="2856706"/>
              <a:ext cx="900113" cy="496888"/>
            </a:xfrm>
            <a:prstGeom prst="rect">
              <a:avLst/>
            </a:prstGeom>
            <a:solidFill>
              <a:srgbClr val="E6CE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3" name="Rectangle 119">
              <a:extLst>
                <a:ext uri="{FF2B5EF4-FFF2-40B4-BE49-F238E27FC236}">
                  <a16:creationId xmlns:a16="http://schemas.microsoft.com/office/drawing/2014/main" id="{7DFC85E3-9B82-4063-98C7-1AD4CF2351D1}"/>
                </a:ext>
              </a:extLst>
            </p:cNvPr>
            <p:cNvSpPr>
              <a:spLocks noChangeArrowheads="1"/>
            </p:cNvSpPr>
            <p:nvPr userDrawn="1"/>
          </p:nvSpPr>
          <p:spPr bwMode="auto">
            <a:xfrm>
              <a:off x="10668000" y="2890043"/>
              <a:ext cx="863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Medium result a</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CF25BF43-8510-44BE-95BE-FB2F4B73E3E7}"/>
                </a:ext>
              </a:extLst>
            </p:cNvPr>
            <p:cNvSpPr>
              <a:spLocks noChangeArrowheads="1"/>
            </p:cNvSpPr>
            <p:nvPr userDrawn="1"/>
          </p:nvSpPr>
          <p:spPr bwMode="auto">
            <a:xfrm>
              <a:off x="10847387" y="3040856"/>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#ebd569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5C8EBCDD-BECB-4B0F-94C0-E900A572063A}"/>
                </a:ext>
              </a:extLst>
            </p:cNvPr>
            <p:cNvSpPr>
              <a:spLocks noChangeArrowheads="1"/>
            </p:cNvSpPr>
            <p:nvPr userDrawn="1"/>
          </p:nvSpPr>
          <p:spPr bwMode="auto">
            <a:xfrm>
              <a:off x="10668000" y="3191668"/>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R235 G214 B105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126" name="Rectangle 122">
            <a:extLst>
              <a:ext uri="{FF2B5EF4-FFF2-40B4-BE49-F238E27FC236}">
                <a16:creationId xmlns:a16="http://schemas.microsoft.com/office/drawing/2014/main" id="{6BA81987-C2D4-4DB0-9620-87933A7D1954}"/>
              </a:ext>
            </a:extLst>
          </p:cNvPr>
          <p:cNvSpPr>
            <a:spLocks noChangeArrowheads="1"/>
          </p:cNvSpPr>
          <p:nvPr userDrawn="1"/>
        </p:nvSpPr>
        <p:spPr bwMode="auto">
          <a:xfrm>
            <a:off x="5776913" y="2352675"/>
            <a:ext cx="901700" cy="496888"/>
          </a:xfrm>
          <a:prstGeom prst="rect">
            <a:avLst/>
          </a:prstGeom>
          <a:solidFill>
            <a:srgbClr val="F3EB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7" name="Rectangle 123">
            <a:extLst>
              <a:ext uri="{FF2B5EF4-FFF2-40B4-BE49-F238E27FC236}">
                <a16:creationId xmlns:a16="http://schemas.microsoft.com/office/drawing/2014/main" id="{6BB06F20-8789-44F2-B35F-4EB57FD53350}"/>
              </a:ext>
            </a:extLst>
          </p:cNvPr>
          <p:cNvSpPr>
            <a:spLocks noChangeArrowheads="1"/>
          </p:cNvSpPr>
          <p:nvPr userDrawn="1"/>
        </p:nvSpPr>
        <p:spPr bwMode="auto">
          <a:xfrm>
            <a:off x="6035675" y="2462213"/>
            <a:ext cx="4587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#f4ebe3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D657ADD1-1FAB-4F9A-87A1-C071686FA33C}"/>
              </a:ext>
            </a:extLst>
          </p:cNvPr>
          <p:cNvSpPr>
            <a:spLocks noChangeArrowheads="1"/>
          </p:cNvSpPr>
          <p:nvPr userDrawn="1"/>
        </p:nvSpPr>
        <p:spPr bwMode="auto">
          <a:xfrm>
            <a:off x="5848350"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R244 G235 B227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FC8E82F9-0D9C-45E1-B9A7-3DEA1DFC4DF7}"/>
              </a:ext>
            </a:extLst>
          </p:cNvPr>
          <p:cNvSpPr>
            <a:spLocks noChangeArrowheads="1"/>
          </p:cNvSpPr>
          <p:nvPr userDrawn="1"/>
        </p:nvSpPr>
        <p:spPr bwMode="auto">
          <a:xfrm>
            <a:off x="5776913" y="2849563"/>
            <a:ext cx="901700" cy="496888"/>
          </a:xfrm>
          <a:prstGeom prst="rect">
            <a:avLst/>
          </a:prstGeom>
          <a:solidFill>
            <a:srgbClr val="E7D4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0" name="Rectangle 126">
            <a:extLst>
              <a:ext uri="{FF2B5EF4-FFF2-40B4-BE49-F238E27FC236}">
                <a16:creationId xmlns:a16="http://schemas.microsoft.com/office/drawing/2014/main" id="{B876E340-34EF-47AB-9670-13D2F7E81F2E}"/>
              </a:ext>
            </a:extLst>
          </p:cNvPr>
          <p:cNvSpPr>
            <a:spLocks noChangeArrowheads="1"/>
          </p:cNvSpPr>
          <p:nvPr userDrawn="1"/>
        </p:nvSpPr>
        <p:spPr bwMode="auto">
          <a:xfrm>
            <a:off x="6029325" y="29591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#e7d4c6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id="{A9395FFB-DA15-42AB-9458-650749B1813B}"/>
              </a:ext>
            </a:extLst>
          </p:cNvPr>
          <p:cNvSpPr>
            <a:spLocks noChangeArrowheads="1"/>
          </p:cNvSpPr>
          <p:nvPr userDrawn="1"/>
        </p:nvSpPr>
        <p:spPr bwMode="auto">
          <a:xfrm>
            <a:off x="5848350"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R231 G212 B198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id="{A830AC5B-D1CB-4768-A2A8-4F1BC85B5D3F}"/>
              </a:ext>
            </a:extLst>
          </p:cNvPr>
          <p:cNvSpPr>
            <a:spLocks noChangeArrowheads="1"/>
          </p:cNvSpPr>
          <p:nvPr userDrawn="1"/>
        </p:nvSpPr>
        <p:spPr bwMode="auto">
          <a:xfrm>
            <a:off x="5776913" y="3346450"/>
            <a:ext cx="901700" cy="495300"/>
          </a:xfrm>
          <a:prstGeom prst="rect">
            <a:avLst/>
          </a:prstGeom>
          <a:solidFill>
            <a:srgbClr val="DCB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3" name="Rectangle 129">
            <a:extLst>
              <a:ext uri="{FF2B5EF4-FFF2-40B4-BE49-F238E27FC236}">
                <a16:creationId xmlns:a16="http://schemas.microsoft.com/office/drawing/2014/main" id="{9DEEF6EB-502E-43F1-9281-37DB48D1EDF5}"/>
              </a:ext>
            </a:extLst>
          </p:cNvPr>
          <p:cNvSpPr>
            <a:spLocks noChangeArrowheads="1"/>
          </p:cNvSpPr>
          <p:nvPr userDrawn="1"/>
        </p:nvSpPr>
        <p:spPr bwMode="auto">
          <a:xfrm>
            <a:off x="6035675" y="3454400"/>
            <a:ext cx="4556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#dcbfa8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4" name="Rectangle 130">
            <a:extLst>
              <a:ext uri="{FF2B5EF4-FFF2-40B4-BE49-F238E27FC236}">
                <a16:creationId xmlns:a16="http://schemas.microsoft.com/office/drawing/2014/main" id="{C9D8B5E1-1D54-4FA6-BC05-4FE4AFDF33EE}"/>
              </a:ext>
            </a:extLst>
          </p:cNvPr>
          <p:cNvSpPr>
            <a:spLocks noChangeArrowheads="1"/>
          </p:cNvSpPr>
          <p:nvPr userDrawn="1"/>
        </p:nvSpPr>
        <p:spPr bwMode="auto">
          <a:xfrm>
            <a:off x="5848350"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R220 G191 B168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5" name="Rectangle 131">
            <a:extLst>
              <a:ext uri="{FF2B5EF4-FFF2-40B4-BE49-F238E27FC236}">
                <a16:creationId xmlns:a16="http://schemas.microsoft.com/office/drawing/2014/main" id="{3053EA22-D0C2-46A1-AD55-04BB6ACB55DC}"/>
              </a:ext>
            </a:extLst>
          </p:cNvPr>
          <p:cNvSpPr>
            <a:spLocks noChangeArrowheads="1"/>
          </p:cNvSpPr>
          <p:nvPr userDrawn="1"/>
        </p:nvSpPr>
        <p:spPr bwMode="auto">
          <a:xfrm>
            <a:off x="5776913" y="3841750"/>
            <a:ext cx="901700" cy="496888"/>
          </a:xfrm>
          <a:prstGeom prst="rect">
            <a:avLst/>
          </a:prstGeom>
          <a:solidFill>
            <a:srgbClr val="C493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6" name="Rectangle 132">
            <a:extLst>
              <a:ext uri="{FF2B5EF4-FFF2-40B4-BE49-F238E27FC236}">
                <a16:creationId xmlns:a16="http://schemas.microsoft.com/office/drawing/2014/main" id="{C84078C9-7C45-4D40-8B7E-015607143793}"/>
              </a:ext>
            </a:extLst>
          </p:cNvPr>
          <p:cNvSpPr>
            <a:spLocks noChangeArrowheads="1"/>
          </p:cNvSpPr>
          <p:nvPr userDrawn="1"/>
        </p:nvSpPr>
        <p:spPr bwMode="auto">
          <a:xfrm>
            <a:off x="5848350"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7" name="Rectangle 133">
            <a:extLst>
              <a:ext uri="{FF2B5EF4-FFF2-40B4-BE49-F238E27FC236}">
                <a16:creationId xmlns:a16="http://schemas.microsoft.com/office/drawing/2014/main" id="{00C653C0-48AC-4B36-8917-E31CA8C35613}"/>
              </a:ext>
            </a:extLst>
          </p:cNvPr>
          <p:cNvSpPr>
            <a:spLocks noChangeArrowheads="1"/>
          </p:cNvSpPr>
          <p:nvPr userDrawn="1"/>
        </p:nvSpPr>
        <p:spPr bwMode="auto">
          <a:xfrm>
            <a:off x="6032500" y="40259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#c4936e</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8" name="Rectangle 134">
            <a:extLst>
              <a:ext uri="{FF2B5EF4-FFF2-40B4-BE49-F238E27FC236}">
                <a16:creationId xmlns:a16="http://schemas.microsoft.com/office/drawing/2014/main" id="{6B8086DB-BF63-48FB-AAFE-71B57930210C}"/>
              </a:ext>
            </a:extLst>
          </p:cNvPr>
          <p:cNvSpPr>
            <a:spLocks noChangeArrowheads="1"/>
          </p:cNvSpPr>
          <p:nvPr userDrawn="1"/>
        </p:nvSpPr>
        <p:spPr bwMode="auto">
          <a:xfrm>
            <a:off x="5848350"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R196 G147 B110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9" name="Rectangle 135">
            <a:extLst>
              <a:ext uri="{FF2B5EF4-FFF2-40B4-BE49-F238E27FC236}">
                <a16:creationId xmlns:a16="http://schemas.microsoft.com/office/drawing/2014/main" id="{5790164C-1FA7-4944-9478-210BE17FCF61}"/>
              </a:ext>
            </a:extLst>
          </p:cNvPr>
          <p:cNvSpPr>
            <a:spLocks noChangeArrowheads="1"/>
          </p:cNvSpPr>
          <p:nvPr userDrawn="1"/>
        </p:nvSpPr>
        <p:spPr bwMode="auto">
          <a:xfrm>
            <a:off x="5776913" y="4338638"/>
            <a:ext cx="901700" cy="495300"/>
          </a:xfrm>
          <a:prstGeom prst="rect">
            <a:avLst/>
          </a:prstGeom>
          <a:solidFill>
            <a:srgbClr val="A36D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0" name="Rectangle 136">
            <a:extLst>
              <a:ext uri="{FF2B5EF4-FFF2-40B4-BE49-F238E27FC236}">
                <a16:creationId xmlns:a16="http://schemas.microsoft.com/office/drawing/2014/main" id="{2B16D445-E630-43BA-BE89-48AD7E1584C0}"/>
              </a:ext>
            </a:extLst>
          </p:cNvPr>
          <p:cNvSpPr>
            <a:spLocks noChangeArrowheads="1"/>
          </p:cNvSpPr>
          <p:nvPr userDrawn="1"/>
        </p:nvSpPr>
        <p:spPr bwMode="auto">
          <a:xfrm>
            <a:off x="6029325" y="4446588"/>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#a36d42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1" name="Rectangle 137">
            <a:extLst>
              <a:ext uri="{FF2B5EF4-FFF2-40B4-BE49-F238E27FC236}">
                <a16:creationId xmlns:a16="http://schemas.microsoft.com/office/drawing/2014/main" id="{16C62105-F6B5-452C-A0C1-8668D1F8B421}"/>
              </a:ext>
            </a:extLst>
          </p:cNvPr>
          <p:cNvSpPr>
            <a:spLocks noChangeArrowheads="1"/>
          </p:cNvSpPr>
          <p:nvPr userDrawn="1"/>
        </p:nvSpPr>
        <p:spPr bwMode="auto">
          <a:xfrm>
            <a:off x="5875338" y="4597400"/>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R163 G109 B66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2" name="Rectangle 138">
            <a:extLst>
              <a:ext uri="{FF2B5EF4-FFF2-40B4-BE49-F238E27FC236}">
                <a16:creationId xmlns:a16="http://schemas.microsoft.com/office/drawing/2014/main" id="{C0BE80EE-3E6C-4179-9FD0-36297ACB7E34}"/>
              </a:ext>
            </a:extLst>
          </p:cNvPr>
          <p:cNvSpPr>
            <a:spLocks noChangeArrowheads="1"/>
          </p:cNvSpPr>
          <p:nvPr userDrawn="1"/>
        </p:nvSpPr>
        <p:spPr bwMode="auto">
          <a:xfrm>
            <a:off x="5776913" y="4833938"/>
            <a:ext cx="901700" cy="496888"/>
          </a:xfrm>
          <a:prstGeom prst="rect">
            <a:avLst/>
          </a:prstGeom>
          <a:solidFill>
            <a:srgbClr val="6E49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3" name="Rectangle 139">
            <a:extLst>
              <a:ext uri="{FF2B5EF4-FFF2-40B4-BE49-F238E27FC236}">
                <a16:creationId xmlns:a16="http://schemas.microsoft.com/office/drawing/2014/main" id="{A7DD044F-1C0D-41E4-BACC-4F4EE94248F4}"/>
              </a:ext>
            </a:extLst>
          </p:cNvPr>
          <p:cNvSpPr>
            <a:spLocks noChangeArrowheads="1"/>
          </p:cNvSpPr>
          <p:nvPr userDrawn="1"/>
        </p:nvSpPr>
        <p:spPr bwMode="auto">
          <a:xfrm>
            <a:off x="6032500" y="4943475"/>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#6d492c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4" name="Rectangle 140">
            <a:extLst>
              <a:ext uri="{FF2B5EF4-FFF2-40B4-BE49-F238E27FC236}">
                <a16:creationId xmlns:a16="http://schemas.microsoft.com/office/drawing/2014/main" id="{4688B9BA-8063-455C-A1B7-EA724053E11B}"/>
              </a:ext>
            </a:extLst>
          </p:cNvPr>
          <p:cNvSpPr>
            <a:spLocks noChangeArrowheads="1"/>
          </p:cNvSpPr>
          <p:nvPr userDrawn="1"/>
        </p:nvSpPr>
        <p:spPr bwMode="auto">
          <a:xfrm>
            <a:off x="5905500" y="5094288"/>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R109 G73 B44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5" name="Rectangle 141">
            <a:extLst>
              <a:ext uri="{FF2B5EF4-FFF2-40B4-BE49-F238E27FC236}">
                <a16:creationId xmlns:a16="http://schemas.microsoft.com/office/drawing/2014/main" id="{5F29FA6A-CFE9-45DE-940E-3520EFE92BB9}"/>
              </a:ext>
            </a:extLst>
          </p:cNvPr>
          <p:cNvSpPr>
            <a:spLocks noChangeArrowheads="1"/>
          </p:cNvSpPr>
          <p:nvPr userDrawn="1"/>
        </p:nvSpPr>
        <p:spPr bwMode="auto">
          <a:xfrm>
            <a:off x="1063625" y="2352675"/>
            <a:ext cx="901700" cy="496888"/>
          </a:xfrm>
          <a:prstGeom prst="rect">
            <a:avLst/>
          </a:prstGeom>
          <a:solidFill>
            <a:srgbClr val="E8DB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6" name="Rectangle 142">
            <a:extLst>
              <a:ext uri="{FF2B5EF4-FFF2-40B4-BE49-F238E27FC236}">
                <a16:creationId xmlns:a16="http://schemas.microsoft.com/office/drawing/2014/main" id="{A660770C-DC59-43D9-A324-6A21A784AF28}"/>
              </a:ext>
            </a:extLst>
          </p:cNvPr>
          <p:cNvSpPr>
            <a:spLocks noChangeArrowheads="1"/>
          </p:cNvSpPr>
          <p:nvPr userDrawn="1"/>
        </p:nvSpPr>
        <p:spPr bwMode="auto">
          <a:xfrm>
            <a:off x="1311275" y="2462213"/>
            <a:ext cx="4841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#e8dbdd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7" name="Rectangle 143">
            <a:extLst>
              <a:ext uri="{FF2B5EF4-FFF2-40B4-BE49-F238E27FC236}">
                <a16:creationId xmlns:a16="http://schemas.microsoft.com/office/drawing/2014/main" id="{089D73AB-A93F-4572-868A-9770B3B0C84A}"/>
              </a:ext>
            </a:extLst>
          </p:cNvPr>
          <p:cNvSpPr>
            <a:spLocks noChangeArrowheads="1"/>
          </p:cNvSpPr>
          <p:nvPr userDrawn="1"/>
        </p:nvSpPr>
        <p:spPr bwMode="auto">
          <a:xfrm>
            <a:off x="1138238"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R232 G219 B221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8" name="Rectangle 144">
            <a:extLst>
              <a:ext uri="{FF2B5EF4-FFF2-40B4-BE49-F238E27FC236}">
                <a16:creationId xmlns:a16="http://schemas.microsoft.com/office/drawing/2014/main" id="{EF17FA63-7942-4B39-AD70-0C443B0BE13A}"/>
              </a:ext>
            </a:extLst>
          </p:cNvPr>
          <p:cNvSpPr>
            <a:spLocks noChangeArrowheads="1"/>
          </p:cNvSpPr>
          <p:nvPr userDrawn="1"/>
        </p:nvSpPr>
        <p:spPr bwMode="auto">
          <a:xfrm>
            <a:off x="1063625" y="2849563"/>
            <a:ext cx="901700" cy="496888"/>
          </a:xfrm>
          <a:prstGeom prst="rect">
            <a:avLst/>
          </a:prstGeom>
          <a:solidFill>
            <a:srgbClr val="D4BB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9" name="Rectangle 145">
            <a:extLst>
              <a:ext uri="{FF2B5EF4-FFF2-40B4-BE49-F238E27FC236}">
                <a16:creationId xmlns:a16="http://schemas.microsoft.com/office/drawing/2014/main" id="{C068BD89-58D2-4BE1-98A3-1D12127164D4}"/>
              </a:ext>
            </a:extLst>
          </p:cNvPr>
          <p:cNvSpPr>
            <a:spLocks noChangeArrowheads="1"/>
          </p:cNvSpPr>
          <p:nvPr userDrawn="1"/>
        </p:nvSpPr>
        <p:spPr bwMode="auto">
          <a:xfrm>
            <a:off x="1316038" y="2959100"/>
            <a:ext cx="4810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#d4bbbc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0" name="Rectangle 146">
            <a:extLst>
              <a:ext uri="{FF2B5EF4-FFF2-40B4-BE49-F238E27FC236}">
                <a16:creationId xmlns:a16="http://schemas.microsoft.com/office/drawing/2014/main" id="{B5ACCD96-17AD-4055-87A4-47497DE266D0}"/>
              </a:ext>
            </a:extLst>
          </p:cNvPr>
          <p:cNvSpPr>
            <a:spLocks noChangeArrowheads="1"/>
          </p:cNvSpPr>
          <p:nvPr userDrawn="1"/>
        </p:nvSpPr>
        <p:spPr bwMode="auto">
          <a:xfrm>
            <a:off x="1138238"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R212 G187 B188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1" name="Rectangle 147">
            <a:extLst>
              <a:ext uri="{FF2B5EF4-FFF2-40B4-BE49-F238E27FC236}">
                <a16:creationId xmlns:a16="http://schemas.microsoft.com/office/drawing/2014/main" id="{226AAAD4-2B25-4C2E-8FEA-12AABC3A3E88}"/>
              </a:ext>
            </a:extLst>
          </p:cNvPr>
          <p:cNvSpPr>
            <a:spLocks noChangeArrowheads="1"/>
          </p:cNvSpPr>
          <p:nvPr userDrawn="1"/>
        </p:nvSpPr>
        <p:spPr bwMode="auto">
          <a:xfrm>
            <a:off x="1063625" y="3346450"/>
            <a:ext cx="901700" cy="495300"/>
          </a:xfrm>
          <a:prstGeom prst="rect">
            <a:avLst/>
          </a:prstGeom>
          <a:solidFill>
            <a:srgbClr val="BE95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2" name="Rectangle 148">
            <a:extLst>
              <a:ext uri="{FF2B5EF4-FFF2-40B4-BE49-F238E27FC236}">
                <a16:creationId xmlns:a16="http://schemas.microsoft.com/office/drawing/2014/main" id="{53B11906-BA89-467C-8763-BBF8B0933A67}"/>
              </a:ext>
            </a:extLst>
          </p:cNvPr>
          <p:cNvSpPr>
            <a:spLocks noChangeArrowheads="1"/>
          </p:cNvSpPr>
          <p:nvPr userDrawn="1"/>
        </p:nvSpPr>
        <p:spPr bwMode="auto">
          <a:xfrm>
            <a:off x="1319213" y="3454400"/>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#be9597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3" name="Rectangle 149">
            <a:extLst>
              <a:ext uri="{FF2B5EF4-FFF2-40B4-BE49-F238E27FC236}">
                <a16:creationId xmlns:a16="http://schemas.microsoft.com/office/drawing/2014/main" id="{3AF563EC-ECBE-4A92-8C1A-CE312F1F92C4}"/>
              </a:ext>
            </a:extLst>
          </p:cNvPr>
          <p:cNvSpPr>
            <a:spLocks noChangeArrowheads="1"/>
          </p:cNvSpPr>
          <p:nvPr userDrawn="1"/>
        </p:nvSpPr>
        <p:spPr bwMode="auto">
          <a:xfrm>
            <a:off x="1138238"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R190 G149 B151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4" name="Rectangle 150">
            <a:extLst>
              <a:ext uri="{FF2B5EF4-FFF2-40B4-BE49-F238E27FC236}">
                <a16:creationId xmlns:a16="http://schemas.microsoft.com/office/drawing/2014/main" id="{1E314F3B-27ED-4C0C-BD26-C6F78C3F5A03}"/>
              </a:ext>
            </a:extLst>
          </p:cNvPr>
          <p:cNvSpPr>
            <a:spLocks noChangeArrowheads="1"/>
          </p:cNvSpPr>
          <p:nvPr userDrawn="1"/>
        </p:nvSpPr>
        <p:spPr bwMode="auto">
          <a:xfrm>
            <a:off x="1063625" y="3841750"/>
            <a:ext cx="901700" cy="496888"/>
          </a:xfrm>
          <a:prstGeom prst="rect">
            <a:avLst/>
          </a:prstGeom>
          <a:solidFill>
            <a:srgbClr val="8B56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5" name="Rectangle 151">
            <a:extLst>
              <a:ext uri="{FF2B5EF4-FFF2-40B4-BE49-F238E27FC236}">
                <a16:creationId xmlns:a16="http://schemas.microsoft.com/office/drawing/2014/main" id="{A3B08BE3-6567-4DA9-8CA0-1F9D42583432}"/>
              </a:ext>
            </a:extLst>
          </p:cNvPr>
          <p:cNvSpPr>
            <a:spLocks noChangeArrowheads="1"/>
          </p:cNvSpPr>
          <p:nvPr userDrawn="1"/>
        </p:nvSpPr>
        <p:spPr bwMode="auto">
          <a:xfrm>
            <a:off x="1198563" y="3875088"/>
            <a:ext cx="1174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P</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6" name="Rectangle 152">
            <a:extLst>
              <a:ext uri="{FF2B5EF4-FFF2-40B4-BE49-F238E27FC236}">
                <a16:creationId xmlns:a16="http://schemas.microsoft.com/office/drawing/2014/main" id="{8317F491-9DB3-434E-9C8D-6D5894C5C5F1}"/>
              </a:ext>
            </a:extLst>
          </p:cNvPr>
          <p:cNvSpPr>
            <a:spLocks noChangeArrowheads="1"/>
          </p:cNvSpPr>
          <p:nvPr userDrawn="1"/>
        </p:nvSpPr>
        <p:spPr bwMode="auto">
          <a:xfrm>
            <a:off x="1255713" y="3875088"/>
            <a:ext cx="6683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rimary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7" name="Rectangle 153">
            <a:extLst>
              <a:ext uri="{FF2B5EF4-FFF2-40B4-BE49-F238E27FC236}">
                <a16:creationId xmlns:a16="http://schemas.microsoft.com/office/drawing/2014/main" id="{496D7D74-B9B4-46F3-84A1-52AA1CD85511}"/>
              </a:ext>
            </a:extLst>
          </p:cNvPr>
          <p:cNvSpPr>
            <a:spLocks noChangeArrowheads="1"/>
          </p:cNvSpPr>
          <p:nvPr userDrawn="1"/>
        </p:nvSpPr>
        <p:spPr bwMode="auto">
          <a:xfrm>
            <a:off x="1319213" y="40259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#8b565a</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8" name="Rectangle 154">
            <a:extLst>
              <a:ext uri="{FF2B5EF4-FFF2-40B4-BE49-F238E27FC236}">
                <a16:creationId xmlns:a16="http://schemas.microsoft.com/office/drawing/2014/main" id="{D90CC946-A828-4432-AA39-13ECEB5A886E}"/>
              </a:ext>
            </a:extLst>
          </p:cNvPr>
          <p:cNvSpPr>
            <a:spLocks noChangeArrowheads="1"/>
          </p:cNvSpPr>
          <p:nvPr userDrawn="1"/>
        </p:nvSpPr>
        <p:spPr bwMode="auto">
          <a:xfrm>
            <a:off x="1190625" y="4176713"/>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R139 G86 B90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9" name="Rectangle 155">
            <a:extLst>
              <a:ext uri="{FF2B5EF4-FFF2-40B4-BE49-F238E27FC236}">
                <a16:creationId xmlns:a16="http://schemas.microsoft.com/office/drawing/2014/main" id="{372778AF-EE47-4CEB-9589-C99CCE8DBFFB}"/>
              </a:ext>
            </a:extLst>
          </p:cNvPr>
          <p:cNvSpPr>
            <a:spLocks noChangeArrowheads="1"/>
          </p:cNvSpPr>
          <p:nvPr userDrawn="1"/>
        </p:nvSpPr>
        <p:spPr bwMode="auto">
          <a:xfrm>
            <a:off x="1063625" y="4338638"/>
            <a:ext cx="901700" cy="495300"/>
          </a:xfrm>
          <a:prstGeom prst="rect">
            <a:avLst/>
          </a:prstGeom>
          <a:solidFill>
            <a:srgbClr val="6841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0" name="Rectangle 156">
            <a:extLst>
              <a:ext uri="{FF2B5EF4-FFF2-40B4-BE49-F238E27FC236}">
                <a16:creationId xmlns:a16="http://schemas.microsoft.com/office/drawing/2014/main" id="{CE6FA73F-A92B-4A9A-BF6B-EC95CC5DFB0D}"/>
              </a:ext>
            </a:extLst>
          </p:cNvPr>
          <p:cNvSpPr>
            <a:spLocks noChangeArrowheads="1"/>
          </p:cNvSpPr>
          <p:nvPr userDrawn="1"/>
        </p:nvSpPr>
        <p:spPr bwMode="auto">
          <a:xfrm>
            <a:off x="1319213" y="4446588"/>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#684144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1" name="Rectangle 157">
            <a:extLst>
              <a:ext uri="{FF2B5EF4-FFF2-40B4-BE49-F238E27FC236}">
                <a16:creationId xmlns:a16="http://schemas.microsoft.com/office/drawing/2014/main" id="{EFE40314-B912-4E8A-BC73-6F0C414DFCA4}"/>
              </a:ext>
            </a:extLst>
          </p:cNvPr>
          <p:cNvSpPr>
            <a:spLocks noChangeArrowheads="1"/>
          </p:cNvSpPr>
          <p:nvPr userDrawn="1"/>
        </p:nvSpPr>
        <p:spPr bwMode="auto">
          <a:xfrm>
            <a:off x="1190625" y="4597400"/>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R104 G65 B68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2" name="Rectangle 158">
            <a:extLst>
              <a:ext uri="{FF2B5EF4-FFF2-40B4-BE49-F238E27FC236}">
                <a16:creationId xmlns:a16="http://schemas.microsoft.com/office/drawing/2014/main" id="{FABEB196-7A4D-418F-ADE6-19844FA84288}"/>
              </a:ext>
            </a:extLst>
          </p:cNvPr>
          <p:cNvSpPr>
            <a:spLocks noChangeArrowheads="1"/>
          </p:cNvSpPr>
          <p:nvPr userDrawn="1"/>
        </p:nvSpPr>
        <p:spPr bwMode="auto">
          <a:xfrm>
            <a:off x="1063625" y="4833938"/>
            <a:ext cx="901700" cy="496888"/>
          </a:xfrm>
          <a:prstGeom prst="rect">
            <a:avLst/>
          </a:prstGeom>
          <a:solidFill>
            <a:srgbClr val="452E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3" name="Rectangle 159">
            <a:extLst>
              <a:ext uri="{FF2B5EF4-FFF2-40B4-BE49-F238E27FC236}">
                <a16:creationId xmlns:a16="http://schemas.microsoft.com/office/drawing/2014/main" id="{A134A73C-A048-48F3-829D-B5BCB0F0B4F2}"/>
              </a:ext>
            </a:extLst>
          </p:cNvPr>
          <p:cNvSpPr>
            <a:spLocks noChangeArrowheads="1"/>
          </p:cNvSpPr>
          <p:nvPr userDrawn="1"/>
        </p:nvSpPr>
        <p:spPr bwMode="auto">
          <a:xfrm>
            <a:off x="1319213" y="4943475"/>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#452b2d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4" name="Rectangle 160">
            <a:extLst>
              <a:ext uri="{FF2B5EF4-FFF2-40B4-BE49-F238E27FC236}">
                <a16:creationId xmlns:a16="http://schemas.microsoft.com/office/drawing/2014/main" id="{60A78D1F-02E5-4846-A755-56DBDF5E9FB9}"/>
              </a:ext>
            </a:extLst>
          </p:cNvPr>
          <p:cNvSpPr>
            <a:spLocks noChangeArrowheads="1"/>
          </p:cNvSpPr>
          <p:nvPr userDrawn="1"/>
        </p:nvSpPr>
        <p:spPr bwMode="auto">
          <a:xfrm>
            <a:off x="1220788"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R69 G43 B45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94" name="Group 193">
            <a:extLst>
              <a:ext uri="{FF2B5EF4-FFF2-40B4-BE49-F238E27FC236}">
                <a16:creationId xmlns:a16="http://schemas.microsoft.com/office/drawing/2014/main" id="{7302DE26-377A-479F-A80C-27C2F725AD55}"/>
              </a:ext>
            </a:extLst>
          </p:cNvPr>
          <p:cNvGrpSpPr/>
          <p:nvPr userDrawn="1"/>
        </p:nvGrpSpPr>
        <p:grpSpPr>
          <a:xfrm>
            <a:off x="10072687" y="4822826"/>
            <a:ext cx="901700" cy="508000"/>
            <a:chOff x="12480925" y="2856706"/>
            <a:chExt cx="901700" cy="508000"/>
          </a:xfrm>
        </p:grpSpPr>
        <p:sp>
          <p:nvSpPr>
            <p:cNvPr id="165" name="Rectangle 161">
              <a:extLst>
                <a:ext uri="{FF2B5EF4-FFF2-40B4-BE49-F238E27FC236}">
                  <a16:creationId xmlns:a16="http://schemas.microsoft.com/office/drawing/2014/main" id="{7ECE030D-C420-476C-AEB1-1EF22F81211F}"/>
                </a:ext>
              </a:extLst>
            </p:cNvPr>
            <p:cNvSpPr>
              <a:spLocks noChangeArrowheads="1"/>
            </p:cNvSpPr>
            <p:nvPr userDrawn="1"/>
          </p:nvSpPr>
          <p:spPr bwMode="auto">
            <a:xfrm>
              <a:off x="12480925" y="2856706"/>
              <a:ext cx="901700" cy="496888"/>
            </a:xfrm>
            <a:prstGeom prst="rect">
              <a:avLst/>
            </a:prstGeom>
            <a:solidFill>
              <a:srgbClr val="9757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6" name="Rectangle 162">
              <a:extLst>
                <a:ext uri="{FF2B5EF4-FFF2-40B4-BE49-F238E27FC236}">
                  <a16:creationId xmlns:a16="http://schemas.microsoft.com/office/drawing/2014/main" id="{918A4FCA-5275-42D1-A0BE-F030153B3C82}"/>
                </a:ext>
              </a:extLst>
            </p:cNvPr>
            <p:cNvSpPr>
              <a:spLocks noChangeArrowheads="1"/>
            </p:cNvSpPr>
            <p:nvPr userDrawn="1"/>
          </p:nvSpPr>
          <p:spPr bwMode="auto">
            <a:xfrm>
              <a:off x="12673012" y="2890043"/>
              <a:ext cx="1174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P</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7" name="Rectangle 163">
              <a:extLst>
                <a:ext uri="{FF2B5EF4-FFF2-40B4-BE49-F238E27FC236}">
                  <a16:creationId xmlns:a16="http://schemas.microsoft.com/office/drawing/2014/main" id="{8E4FD9D1-B375-4BA0-A689-3A316E359791}"/>
                </a:ext>
              </a:extLst>
            </p:cNvPr>
            <p:cNvSpPr>
              <a:spLocks noChangeArrowheads="1"/>
            </p:cNvSpPr>
            <p:nvPr userDrawn="1"/>
          </p:nvSpPr>
          <p:spPr bwMode="auto">
            <a:xfrm>
              <a:off x="12728575" y="2890043"/>
              <a:ext cx="5445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oor result</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8" name="Rectangle 164">
              <a:extLst>
                <a:ext uri="{FF2B5EF4-FFF2-40B4-BE49-F238E27FC236}">
                  <a16:creationId xmlns:a16="http://schemas.microsoft.com/office/drawing/2014/main" id="{B40AAB1E-5390-46DA-B1E5-D0AAAD93DDBE}"/>
                </a:ext>
              </a:extLst>
            </p:cNvPr>
            <p:cNvSpPr>
              <a:spLocks noChangeArrowheads="1"/>
            </p:cNvSpPr>
            <p:nvPr userDrawn="1"/>
          </p:nvSpPr>
          <p:spPr bwMode="auto">
            <a:xfrm>
              <a:off x="12736512" y="3040856"/>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#a04e53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9" name="Rectangle 165">
              <a:extLst>
                <a:ext uri="{FF2B5EF4-FFF2-40B4-BE49-F238E27FC236}">
                  <a16:creationId xmlns:a16="http://schemas.microsoft.com/office/drawing/2014/main" id="{3057C523-D384-4297-9490-72E581289C6F}"/>
                </a:ext>
              </a:extLst>
            </p:cNvPr>
            <p:cNvSpPr>
              <a:spLocks noChangeArrowheads="1"/>
            </p:cNvSpPr>
            <p:nvPr userDrawn="1"/>
          </p:nvSpPr>
          <p:spPr bwMode="auto">
            <a:xfrm>
              <a:off x="12609512" y="3191668"/>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R160 G78 B83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170" name="Rectangle 166">
            <a:extLst>
              <a:ext uri="{FF2B5EF4-FFF2-40B4-BE49-F238E27FC236}">
                <a16:creationId xmlns:a16="http://schemas.microsoft.com/office/drawing/2014/main" id="{1D5D6030-B9E8-4B53-BA19-2B22728D1E15}"/>
              </a:ext>
            </a:extLst>
          </p:cNvPr>
          <p:cNvSpPr>
            <a:spLocks noChangeArrowheads="1"/>
          </p:cNvSpPr>
          <p:nvPr userDrawn="1"/>
        </p:nvSpPr>
        <p:spPr bwMode="auto">
          <a:xfrm>
            <a:off x="6716713" y="2352675"/>
            <a:ext cx="900113" cy="496888"/>
          </a:xfrm>
          <a:prstGeom prst="rect">
            <a:avLst/>
          </a:prstGeom>
          <a:solidFill>
            <a:srgbClr val="F8F4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1" name="Rectangle 167">
            <a:extLst>
              <a:ext uri="{FF2B5EF4-FFF2-40B4-BE49-F238E27FC236}">
                <a16:creationId xmlns:a16="http://schemas.microsoft.com/office/drawing/2014/main" id="{5C564FF5-17CD-4F28-8414-730146BFAE64}"/>
              </a:ext>
            </a:extLst>
          </p:cNvPr>
          <p:cNvSpPr>
            <a:spLocks noChangeArrowheads="1"/>
          </p:cNvSpPr>
          <p:nvPr userDrawn="1"/>
        </p:nvSpPr>
        <p:spPr bwMode="auto">
          <a:xfrm>
            <a:off x="6997700" y="2462213"/>
            <a:ext cx="4127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#f9f4f2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2" name="Rectangle 168">
            <a:extLst>
              <a:ext uri="{FF2B5EF4-FFF2-40B4-BE49-F238E27FC236}">
                <a16:creationId xmlns:a16="http://schemas.microsoft.com/office/drawing/2014/main" id="{1B568C86-654F-46D5-83F4-753A2A7A6D47}"/>
              </a:ext>
            </a:extLst>
          </p:cNvPr>
          <p:cNvSpPr>
            <a:spLocks noChangeArrowheads="1"/>
          </p:cNvSpPr>
          <p:nvPr userDrawn="1"/>
        </p:nvSpPr>
        <p:spPr bwMode="auto">
          <a:xfrm>
            <a:off x="6791325"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R249 G244 B242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3" name="Rectangle 169">
            <a:extLst>
              <a:ext uri="{FF2B5EF4-FFF2-40B4-BE49-F238E27FC236}">
                <a16:creationId xmlns:a16="http://schemas.microsoft.com/office/drawing/2014/main" id="{FEE8F75D-5CCC-47C7-BEF2-6C7E9408A071}"/>
              </a:ext>
            </a:extLst>
          </p:cNvPr>
          <p:cNvSpPr>
            <a:spLocks noChangeArrowheads="1"/>
          </p:cNvSpPr>
          <p:nvPr userDrawn="1"/>
        </p:nvSpPr>
        <p:spPr bwMode="auto">
          <a:xfrm>
            <a:off x="6716713" y="2849563"/>
            <a:ext cx="900113" cy="496888"/>
          </a:xfrm>
          <a:prstGeom prst="rect">
            <a:avLst/>
          </a:prstGeom>
          <a:solidFill>
            <a:srgbClr val="ED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4" name="Rectangle 170">
            <a:extLst>
              <a:ext uri="{FF2B5EF4-FFF2-40B4-BE49-F238E27FC236}">
                <a16:creationId xmlns:a16="http://schemas.microsoft.com/office/drawing/2014/main" id="{C6DCB37C-AB00-48E3-8217-76FDA09ABC90}"/>
              </a:ext>
            </a:extLst>
          </p:cNvPr>
          <p:cNvSpPr>
            <a:spLocks noChangeArrowheads="1"/>
          </p:cNvSpPr>
          <p:nvPr userDrawn="1"/>
        </p:nvSpPr>
        <p:spPr bwMode="auto">
          <a:xfrm>
            <a:off x="6967538" y="2959100"/>
            <a:ext cx="4841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#ede2de</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5" name="Rectangle 171">
            <a:extLst>
              <a:ext uri="{FF2B5EF4-FFF2-40B4-BE49-F238E27FC236}">
                <a16:creationId xmlns:a16="http://schemas.microsoft.com/office/drawing/2014/main" id="{C3CCC362-175E-4F8B-88C2-A8A1EAC4E0A7}"/>
              </a:ext>
            </a:extLst>
          </p:cNvPr>
          <p:cNvSpPr>
            <a:spLocks noChangeArrowheads="1"/>
          </p:cNvSpPr>
          <p:nvPr userDrawn="1"/>
        </p:nvSpPr>
        <p:spPr bwMode="auto">
          <a:xfrm>
            <a:off x="6791325"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R237 G226 B222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6" name="Rectangle 172">
            <a:extLst>
              <a:ext uri="{FF2B5EF4-FFF2-40B4-BE49-F238E27FC236}">
                <a16:creationId xmlns:a16="http://schemas.microsoft.com/office/drawing/2014/main" id="{1F816431-5FAE-45E3-8FC6-9DF6518D2AEB}"/>
              </a:ext>
            </a:extLst>
          </p:cNvPr>
          <p:cNvSpPr>
            <a:spLocks noChangeArrowheads="1"/>
          </p:cNvSpPr>
          <p:nvPr userDrawn="1"/>
        </p:nvSpPr>
        <p:spPr bwMode="auto">
          <a:xfrm>
            <a:off x="6716713" y="3346450"/>
            <a:ext cx="900113" cy="495300"/>
          </a:xfrm>
          <a:prstGeom prst="rect">
            <a:avLst/>
          </a:prstGeom>
          <a:solidFill>
            <a:srgbClr val="E1C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7" name="Rectangle 173">
            <a:extLst>
              <a:ext uri="{FF2B5EF4-FFF2-40B4-BE49-F238E27FC236}">
                <a16:creationId xmlns:a16="http://schemas.microsoft.com/office/drawing/2014/main" id="{9564942B-2782-489B-AE99-14686F8E2B9C}"/>
              </a:ext>
            </a:extLst>
          </p:cNvPr>
          <p:cNvSpPr>
            <a:spLocks noChangeArrowheads="1"/>
          </p:cNvSpPr>
          <p:nvPr userDrawn="1"/>
        </p:nvSpPr>
        <p:spPr bwMode="auto">
          <a:xfrm>
            <a:off x="6983413" y="3454400"/>
            <a:ext cx="4429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#e1cfc5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8" name="Rectangle 174">
            <a:extLst>
              <a:ext uri="{FF2B5EF4-FFF2-40B4-BE49-F238E27FC236}">
                <a16:creationId xmlns:a16="http://schemas.microsoft.com/office/drawing/2014/main" id="{8C421E3A-3CA7-49A2-9050-6FC3BB871D61}"/>
              </a:ext>
            </a:extLst>
          </p:cNvPr>
          <p:cNvSpPr>
            <a:spLocks noChangeArrowheads="1"/>
          </p:cNvSpPr>
          <p:nvPr userDrawn="1"/>
        </p:nvSpPr>
        <p:spPr bwMode="auto">
          <a:xfrm>
            <a:off x="6791325"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R225 G207 B197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9" name="Rectangle 175">
            <a:extLst>
              <a:ext uri="{FF2B5EF4-FFF2-40B4-BE49-F238E27FC236}">
                <a16:creationId xmlns:a16="http://schemas.microsoft.com/office/drawing/2014/main" id="{05587288-2AFC-423E-B578-A3292A4594EE}"/>
              </a:ext>
            </a:extLst>
          </p:cNvPr>
          <p:cNvSpPr>
            <a:spLocks noChangeArrowheads="1"/>
          </p:cNvSpPr>
          <p:nvPr userDrawn="1"/>
        </p:nvSpPr>
        <p:spPr bwMode="auto">
          <a:xfrm>
            <a:off x="6716713" y="3841750"/>
            <a:ext cx="900113" cy="496888"/>
          </a:xfrm>
          <a:prstGeom prst="rect">
            <a:avLst/>
          </a:prstGeom>
          <a:solidFill>
            <a:srgbClr val="D3BA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0" name="Rectangle 176">
            <a:extLst>
              <a:ext uri="{FF2B5EF4-FFF2-40B4-BE49-F238E27FC236}">
                <a16:creationId xmlns:a16="http://schemas.microsoft.com/office/drawing/2014/main" id="{E7B8EBCE-A874-4E0D-9921-A7FCB3101521}"/>
              </a:ext>
            </a:extLst>
          </p:cNvPr>
          <p:cNvSpPr>
            <a:spLocks noChangeArrowheads="1"/>
          </p:cNvSpPr>
          <p:nvPr userDrawn="1"/>
        </p:nvSpPr>
        <p:spPr bwMode="auto">
          <a:xfrm>
            <a:off x="6791325"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1" name="Rectangle 177">
            <a:extLst>
              <a:ext uri="{FF2B5EF4-FFF2-40B4-BE49-F238E27FC236}">
                <a16:creationId xmlns:a16="http://schemas.microsoft.com/office/drawing/2014/main" id="{323B314A-6806-4CE8-94B1-D9F0C7889F80}"/>
              </a:ext>
            </a:extLst>
          </p:cNvPr>
          <p:cNvSpPr>
            <a:spLocks noChangeArrowheads="1"/>
          </p:cNvSpPr>
          <p:nvPr userDrawn="1"/>
        </p:nvSpPr>
        <p:spPr bwMode="auto">
          <a:xfrm>
            <a:off x="6975475" y="40259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#d4bbaf</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2" name="Rectangle 178">
            <a:extLst>
              <a:ext uri="{FF2B5EF4-FFF2-40B4-BE49-F238E27FC236}">
                <a16:creationId xmlns:a16="http://schemas.microsoft.com/office/drawing/2014/main" id="{7137B193-AD06-4D5E-8802-D4026F9EB321}"/>
              </a:ext>
            </a:extLst>
          </p:cNvPr>
          <p:cNvSpPr>
            <a:spLocks noChangeArrowheads="1"/>
          </p:cNvSpPr>
          <p:nvPr userDrawn="1"/>
        </p:nvSpPr>
        <p:spPr bwMode="auto">
          <a:xfrm>
            <a:off x="6791325"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R212 G186 B174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3" name="Rectangle 179">
            <a:extLst>
              <a:ext uri="{FF2B5EF4-FFF2-40B4-BE49-F238E27FC236}">
                <a16:creationId xmlns:a16="http://schemas.microsoft.com/office/drawing/2014/main" id="{B85535DD-BC3A-4818-B54B-F0BC50E9849D}"/>
              </a:ext>
            </a:extLst>
          </p:cNvPr>
          <p:cNvSpPr>
            <a:spLocks noChangeArrowheads="1"/>
          </p:cNvSpPr>
          <p:nvPr userDrawn="1"/>
        </p:nvSpPr>
        <p:spPr bwMode="auto">
          <a:xfrm>
            <a:off x="6716713" y="4338638"/>
            <a:ext cx="900113" cy="495300"/>
          </a:xfrm>
          <a:prstGeom prst="rect">
            <a:avLst/>
          </a:prstGeom>
          <a:solidFill>
            <a:srgbClr val="AC83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4" name="Rectangle 180">
            <a:extLst>
              <a:ext uri="{FF2B5EF4-FFF2-40B4-BE49-F238E27FC236}">
                <a16:creationId xmlns:a16="http://schemas.microsoft.com/office/drawing/2014/main" id="{88068A9D-A5C1-4ED4-A7B6-5FC3524653BE}"/>
              </a:ext>
            </a:extLst>
          </p:cNvPr>
          <p:cNvSpPr>
            <a:spLocks noChangeArrowheads="1"/>
          </p:cNvSpPr>
          <p:nvPr userDrawn="1"/>
        </p:nvSpPr>
        <p:spPr bwMode="auto">
          <a:xfrm>
            <a:off x="6975475" y="4446588"/>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#ac8379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5" name="Rectangle 181">
            <a:extLst>
              <a:ext uri="{FF2B5EF4-FFF2-40B4-BE49-F238E27FC236}">
                <a16:creationId xmlns:a16="http://schemas.microsoft.com/office/drawing/2014/main" id="{E2A57CBA-C814-4CC2-9BF7-0A7E050A554D}"/>
              </a:ext>
            </a:extLst>
          </p:cNvPr>
          <p:cNvSpPr>
            <a:spLocks noChangeArrowheads="1"/>
          </p:cNvSpPr>
          <p:nvPr userDrawn="1"/>
        </p:nvSpPr>
        <p:spPr bwMode="auto">
          <a:xfrm>
            <a:off x="6791325" y="459740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R172 G131 B121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6" name="Rectangle 182">
            <a:extLst>
              <a:ext uri="{FF2B5EF4-FFF2-40B4-BE49-F238E27FC236}">
                <a16:creationId xmlns:a16="http://schemas.microsoft.com/office/drawing/2014/main" id="{357E533B-1DBD-4C98-B98D-471E8DA2EC7C}"/>
              </a:ext>
            </a:extLst>
          </p:cNvPr>
          <p:cNvSpPr>
            <a:spLocks noChangeArrowheads="1"/>
          </p:cNvSpPr>
          <p:nvPr userDrawn="1"/>
        </p:nvSpPr>
        <p:spPr bwMode="auto">
          <a:xfrm>
            <a:off x="6716713" y="4833938"/>
            <a:ext cx="900113" cy="496888"/>
          </a:xfrm>
          <a:prstGeom prst="rect">
            <a:avLst/>
          </a:prstGeom>
          <a:solidFill>
            <a:srgbClr val="8A6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7" name="Rectangle 183">
            <a:extLst>
              <a:ext uri="{FF2B5EF4-FFF2-40B4-BE49-F238E27FC236}">
                <a16:creationId xmlns:a16="http://schemas.microsoft.com/office/drawing/2014/main" id="{A553C2C4-6858-4047-BF86-B2281AC971AE}"/>
              </a:ext>
            </a:extLst>
          </p:cNvPr>
          <p:cNvSpPr>
            <a:spLocks noChangeArrowheads="1"/>
          </p:cNvSpPr>
          <p:nvPr userDrawn="1"/>
        </p:nvSpPr>
        <p:spPr bwMode="auto">
          <a:xfrm>
            <a:off x="6983413" y="4943475"/>
            <a:ext cx="4476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#8a675f</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8" name="Rectangle 184">
            <a:extLst>
              <a:ext uri="{FF2B5EF4-FFF2-40B4-BE49-F238E27FC236}">
                <a16:creationId xmlns:a16="http://schemas.microsoft.com/office/drawing/2014/main" id="{5F155DC4-6AFD-4628-ACFC-8D0D7E2EDD2E}"/>
              </a:ext>
            </a:extLst>
          </p:cNvPr>
          <p:cNvSpPr>
            <a:spLocks noChangeArrowheads="1"/>
          </p:cNvSpPr>
          <p:nvPr userDrawn="1"/>
        </p:nvSpPr>
        <p:spPr bwMode="auto">
          <a:xfrm>
            <a:off x="6816725" y="509428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R138 G103 B95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117316"/>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UIDELINES - Grey scal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BD3CEF-4071-420F-877B-E14E668CB92C}"/>
              </a:ext>
            </a:extLst>
          </p:cNvPr>
          <p:cNvSpPr txBox="1"/>
          <p:nvPr userDrawn="1"/>
        </p:nvSpPr>
        <p:spPr>
          <a:xfrm>
            <a:off x="1063705" y="998394"/>
            <a:ext cx="7813595" cy="320042"/>
          </a:xfrm>
          <a:prstGeom prst="rect">
            <a:avLst/>
          </a:prstGeom>
          <a:noFill/>
        </p:spPr>
        <p:txBody>
          <a:bodyPr wrap="square" lIns="0" tIns="0" rIns="0" bIns="0" rtlCol="0" anchor="b" anchorCtr="0">
            <a:noAutofit/>
          </a:bodyPr>
          <a:lstStyle/>
          <a:p>
            <a:pPr algn="l" defTabSz="914400" rtl="0" eaLnBrk="1" latinLnBrk="0" hangingPunct="1">
              <a:lnSpc>
                <a:spcPts val="4400"/>
              </a:lnSpc>
              <a:spcBef>
                <a:spcPct val="0"/>
              </a:spcBef>
              <a:buNone/>
            </a:pPr>
            <a:r>
              <a:rPr lang="da-DK" sz="2400" b="0" kern="1200" cap="all" spc="150" baseline="0" dirty="0">
                <a:solidFill>
                  <a:schemeClr val="tx1"/>
                </a:solidFill>
                <a:latin typeface="+mj-lt"/>
                <a:ea typeface="+mj-ea"/>
                <a:cs typeface="+mj-cs"/>
              </a:rPr>
              <a:t>Grey </a:t>
            </a:r>
            <a:r>
              <a:rPr lang="da-DK" sz="2400" b="0" kern="1200" cap="all" spc="150" baseline="0" dirty="0" err="1">
                <a:solidFill>
                  <a:schemeClr val="tx1"/>
                </a:solidFill>
                <a:latin typeface="+mj-lt"/>
                <a:ea typeface="+mj-ea"/>
                <a:cs typeface="+mj-cs"/>
              </a:rPr>
              <a:t>scale</a:t>
            </a:r>
            <a:endParaRPr lang="da-DK" sz="2400" b="0" kern="1200" cap="all" spc="150" baseline="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120E05A7-05A9-4B7F-B0C2-A6D1433CD5CF}"/>
              </a:ext>
            </a:extLst>
          </p:cNvPr>
          <p:cNvSpPr txBox="1"/>
          <p:nvPr userDrawn="1"/>
        </p:nvSpPr>
        <p:spPr>
          <a:xfrm>
            <a:off x="1063705" y="1318435"/>
            <a:ext cx="7997745" cy="916765"/>
          </a:xfrm>
          <a:prstGeom prst="rect">
            <a:avLst/>
          </a:prstGeom>
          <a:noFill/>
        </p:spPr>
        <p:txBody>
          <a:bodyPr wrap="square" lIns="0" tIns="0" rIns="0" bIns="0" rtlCol="0" anchor="t" anchorCtr="0">
            <a:noAutofit/>
          </a:bodyPr>
          <a:lstStyle/>
          <a:p>
            <a:pPr marL="0" lvl="0" indent="0" algn="l" defTabSz="914400" rtl="0" eaLnBrk="1" latinLnBrk="0" hangingPunct="1">
              <a:lnSpc>
                <a:spcPts val="3000"/>
              </a:lnSpc>
              <a:spcBef>
                <a:spcPts val="1000"/>
              </a:spcBef>
              <a:buFontTx/>
              <a:buNone/>
            </a:pPr>
            <a:r>
              <a:rPr lang="en-US" sz="1800" kern="1200" dirty="0">
                <a:solidFill>
                  <a:schemeClr val="tx1">
                    <a:lumMod val="50000"/>
                    <a:lumOff val="50000"/>
                  </a:schemeClr>
                </a:solidFill>
                <a:latin typeface="+mn-lt"/>
                <a:ea typeface="+mn-ea"/>
                <a:cs typeface="+mn-cs"/>
              </a:rPr>
              <a:t>Read more about our colors in the PowerPoint design guidelines manual find it here: </a:t>
            </a:r>
            <a:r>
              <a:rPr lang="en-US" sz="1800" b="1" kern="1200" dirty="0">
                <a:solidFill>
                  <a:schemeClr val="accent5"/>
                </a:solidFill>
                <a:latin typeface="+mn-lt"/>
                <a:ea typeface="+mn-ea"/>
                <a:cs typeface="+mn-cs"/>
              </a:rPr>
              <a:t>“</a:t>
            </a:r>
            <a:r>
              <a:rPr lang="en-US" sz="1800" b="1" kern="1200" dirty="0">
                <a:solidFill>
                  <a:schemeClr val="accent5"/>
                </a:solidFill>
                <a:latin typeface="+mn-lt"/>
                <a:ea typeface="+mn-ea"/>
                <a:cs typeface="+mn-cs"/>
                <a:hlinkClick r:id="rId2">
                  <a:extLst>
                    <a:ext uri="{A12FA001-AC4F-418D-AE19-62706E023703}">
                      <ahyp:hlinkClr xmlns:ahyp="http://schemas.microsoft.com/office/drawing/2018/hyperlinkcolor" val="tx"/>
                    </a:ext>
                  </a:extLst>
                </a:hlinkClick>
              </a:rPr>
              <a:t>https://ennovadk.sharepoint.com/Pages/CVI.aspx</a:t>
            </a:r>
            <a:r>
              <a:rPr lang="en-US" sz="1800" b="1" kern="1200" dirty="0">
                <a:solidFill>
                  <a:schemeClr val="accent5"/>
                </a:solidFill>
                <a:latin typeface="+mn-lt"/>
                <a:ea typeface="+mn-ea"/>
                <a:cs typeface="+mn-cs"/>
              </a:rPr>
              <a:t>”</a:t>
            </a:r>
          </a:p>
        </p:txBody>
      </p:sp>
      <p:pic>
        <p:nvPicPr>
          <p:cNvPr id="192" name="Picture 191">
            <a:extLst>
              <a:ext uri="{FF2B5EF4-FFF2-40B4-BE49-F238E27FC236}">
                <a16:creationId xmlns:a16="http://schemas.microsoft.com/office/drawing/2014/main" id="{0852F54C-1351-45B1-870C-E1340713ED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138" b="70401"/>
          <a:stretch/>
        </p:blipFill>
        <p:spPr>
          <a:xfrm>
            <a:off x="860162" y="2613970"/>
            <a:ext cx="8588638" cy="840429"/>
          </a:xfrm>
          <a:prstGeom prst="rect">
            <a:avLst/>
          </a:prstGeom>
        </p:spPr>
      </p:pic>
      <p:pic>
        <p:nvPicPr>
          <p:cNvPr id="195" name="Picture 194">
            <a:extLst>
              <a:ext uri="{FF2B5EF4-FFF2-40B4-BE49-F238E27FC236}">
                <a16:creationId xmlns:a16="http://schemas.microsoft.com/office/drawing/2014/main" id="{F69B57F4-2BE2-4A7A-8B9D-15F92E7EF0C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1754" b="39785"/>
          <a:stretch/>
        </p:blipFill>
        <p:spPr>
          <a:xfrm>
            <a:off x="860162" y="3683945"/>
            <a:ext cx="8588638" cy="840429"/>
          </a:xfrm>
          <a:prstGeom prst="rect">
            <a:avLst/>
          </a:prstGeom>
        </p:spPr>
      </p:pic>
      <p:pic>
        <p:nvPicPr>
          <p:cNvPr id="198" name="Picture 197">
            <a:extLst>
              <a:ext uri="{FF2B5EF4-FFF2-40B4-BE49-F238E27FC236}">
                <a16:creationId xmlns:a16="http://schemas.microsoft.com/office/drawing/2014/main" id="{CCD928A5-9553-495E-8C56-E0A5A224815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3436" b="8103"/>
          <a:stretch/>
        </p:blipFill>
        <p:spPr>
          <a:xfrm>
            <a:off x="860162" y="4753920"/>
            <a:ext cx="8588638" cy="840429"/>
          </a:xfrm>
          <a:prstGeom prst="rect">
            <a:avLst/>
          </a:prstGeom>
        </p:spPr>
      </p:pic>
      <p:sp>
        <p:nvSpPr>
          <p:cNvPr id="199" name="TextBox 198">
            <a:extLst>
              <a:ext uri="{FF2B5EF4-FFF2-40B4-BE49-F238E27FC236}">
                <a16:creationId xmlns:a16="http://schemas.microsoft.com/office/drawing/2014/main" id="{C4EA93BA-A640-4B82-8A3B-20FFAC318F3C}"/>
              </a:ext>
            </a:extLst>
          </p:cNvPr>
          <p:cNvSpPr txBox="1"/>
          <p:nvPr userDrawn="1"/>
        </p:nvSpPr>
        <p:spPr>
          <a:xfrm>
            <a:off x="1063705" y="2412997"/>
            <a:ext cx="7997745" cy="226371"/>
          </a:xfrm>
          <a:prstGeom prst="rect">
            <a:avLst/>
          </a:prstGeom>
          <a:noFill/>
        </p:spPr>
        <p:txBody>
          <a:bodyPr wrap="square" lIns="0" tIns="0" rIns="0" bIns="0" rtlCol="0" anchor="t" anchorCtr="0">
            <a:noAutofit/>
          </a:bodyPr>
          <a:lstStyle/>
          <a:p>
            <a:pPr marL="0" lvl="0" indent="0" algn="l" defTabSz="914400" rtl="0" eaLnBrk="1" latinLnBrk="0" hangingPunct="1">
              <a:lnSpc>
                <a:spcPts val="1800"/>
              </a:lnSpc>
              <a:spcBef>
                <a:spcPts val="0"/>
              </a:spcBef>
              <a:buFontTx/>
              <a:buNone/>
            </a:pPr>
            <a:r>
              <a:rPr lang="en-US" sz="1400" b="0" i="1" kern="1200" dirty="0">
                <a:solidFill>
                  <a:schemeClr val="tx1">
                    <a:lumMod val="50000"/>
                    <a:lumOff val="50000"/>
                  </a:schemeClr>
                </a:solidFill>
                <a:latin typeface="+mn-lt"/>
                <a:ea typeface="+mn-ea"/>
                <a:cs typeface="+mn-cs"/>
              </a:rPr>
              <a:t>Percentage of black</a:t>
            </a:r>
            <a:endParaRPr lang="en-US" sz="1400" b="0" i="1" kern="1200" dirty="0">
              <a:solidFill>
                <a:schemeClr val="accent5"/>
              </a:solidFill>
              <a:latin typeface="+mn-lt"/>
              <a:ea typeface="+mn-ea"/>
              <a:cs typeface="+mn-cs"/>
            </a:endParaRPr>
          </a:p>
        </p:txBody>
      </p:sp>
      <p:sp>
        <p:nvSpPr>
          <p:cNvPr id="200" name="TextBox 199">
            <a:extLst>
              <a:ext uri="{FF2B5EF4-FFF2-40B4-BE49-F238E27FC236}">
                <a16:creationId xmlns:a16="http://schemas.microsoft.com/office/drawing/2014/main" id="{522ABECA-2FAB-4AAC-8426-30BA15B4955E}"/>
              </a:ext>
            </a:extLst>
          </p:cNvPr>
          <p:cNvSpPr txBox="1"/>
          <p:nvPr userDrawn="1"/>
        </p:nvSpPr>
        <p:spPr>
          <a:xfrm>
            <a:off x="1063705" y="3514083"/>
            <a:ext cx="7997745" cy="226371"/>
          </a:xfrm>
          <a:prstGeom prst="rect">
            <a:avLst/>
          </a:prstGeom>
          <a:noFill/>
        </p:spPr>
        <p:txBody>
          <a:bodyPr wrap="square" lIns="0" tIns="0" rIns="0" bIns="0" rtlCol="0" anchor="t" anchorCtr="0">
            <a:noAutofit/>
          </a:bodyPr>
          <a:lstStyle/>
          <a:p>
            <a:pPr marL="0" lvl="0" indent="0" algn="l" defTabSz="914400" rtl="0" eaLnBrk="1" latinLnBrk="0" hangingPunct="1">
              <a:lnSpc>
                <a:spcPts val="1800"/>
              </a:lnSpc>
              <a:spcBef>
                <a:spcPts val="0"/>
              </a:spcBef>
              <a:buFontTx/>
              <a:buNone/>
            </a:pPr>
            <a:r>
              <a:rPr lang="en-US" sz="1400" b="0" i="1" kern="1200" dirty="0">
                <a:solidFill>
                  <a:schemeClr val="tx1">
                    <a:lumMod val="50000"/>
                    <a:lumOff val="50000"/>
                  </a:schemeClr>
                </a:solidFill>
                <a:latin typeface="+mn-lt"/>
                <a:ea typeface="+mn-ea"/>
                <a:cs typeface="+mn-cs"/>
              </a:rPr>
              <a:t>Hex</a:t>
            </a:r>
            <a:endParaRPr lang="en-US" sz="1400" b="0" i="1" kern="1200" dirty="0">
              <a:solidFill>
                <a:schemeClr val="accent5"/>
              </a:solidFill>
              <a:latin typeface="+mn-lt"/>
              <a:ea typeface="+mn-ea"/>
              <a:cs typeface="+mn-cs"/>
            </a:endParaRPr>
          </a:p>
        </p:txBody>
      </p:sp>
      <p:sp>
        <p:nvSpPr>
          <p:cNvPr id="201" name="TextBox 200">
            <a:extLst>
              <a:ext uri="{FF2B5EF4-FFF2-40B4-BE49-F238E27FC236}">
                <a16:creationId xmlns:a16="http://schemas.microsoft.com/office/drawing/2014/main" id="{E87C9ABD-B3FC-4398-98C4-9361AD5E8007}"/>
              </a:ext>
            </a:extLst>
          </p:cNvPr>
          <p:cNvSpPr txBox="1"/>
          <p:nvPr userDrawn="1"/>
        </p:nvSpPr>
        <p:spPr>
          <a:xfrm>
            <a:off x="1063705" y="4558020"/>
            <a:ext cx="7997745" cy="226371"/>
          </a:xfrm>
          <a:prstGeom prst="rect">
            <a:avLst/>
          </a:prstGeom>
          <a:noFill/>
        </p:spPr>
        <p:txBody>
          <a:bodyPr wrap="square" lIns="0" tIns="0" rIns="0" bIns="0" rtlCol="0" anchor="t" anchorCtr="0">
            <a:noAutofit/>
          </a:bodyPr>
          <a:lstStyle/>
          <a:p>
            <a:pPr marL="0" lvl="0" indent="0" algn="l" defTabSz="914400" rtl="0" eaLnBrk="1" latinLnBrk="0" hangingPunct="1">
              <a:lnSpc>
                <a:spcPts val="1800"/>
              </a:lnSpc>
              <a:spcBef>
                <a:spcPts val="0"/>
              </a:spcBef>
              <a:buFontTx/>
              <a:buNone/>
            </a:pPr>
            <a:r>
              <a:rPr lang="en-US" sz="1400" b="0" i="1" kern="1200" dirty="0">
                <a:solidFill>
                  <a:schemeClr val="tx1">
                    <a:lumMod val="50000"/>
                    <a:lumOff val="50000"/>
                  </a:schemeClr>
                </a:solidFill>
                <a:latin typeface="+mn-lt"/>
                <a:ea typeface="+mn-ea"/>
                <a:cs typeface="+mn-cs"/>
              </a:rPr>
              <a:t>RGB</a:t>
            </a:r>
            <a:endParaRPr lang="en-US" sz="1400" b="0" i="1" kern="1200" dirty="0">
              <a:solidFill>
                <a:schemeClr val="accent5"/>
              </a:solidFill>
              <a:latin typeface="+mn-lt"/>
              <a:ea typeface="+mn-ea"/>
              <a:cs typeface="+mn-cs"/>
            </a:endParaRPr>
          </a:p>
        </p:txBody>
      </p:sp>
    </p:spTree>
    <p:extLst>
      <p:ext uri="{BB962C8B-B14F-4D97-AF65-F5344CB8AC3E}">
        <p14:creationId xmlns:p14="http://schemas.microsoft.com/office/powerpoint/2010/main" val="161441691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loyee presentation 2 persons - short!">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2875752"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3181952" y="3285180"/>
            <a:ext cx="2453749" cy="342597"/>
          </a:xfrm>
        </p:spPr>
        <p:txBody>
          <a:bodyPr tIns="0" rIns="0" bIns="0" anchor="b" anchorCtr="0">
            <a:noAutofit/>
          </a:bodyPr>
          <a:lstStyle>
            <a:lvl1pPr algn="ctr">
              <a:lnSpc>
                <a:spcPts val="3000"/>
              </a:lnSpc>
              <a:defRPr sz="2400" b="0" cap="all" spc="150" baseline="0"/>
            </a:lvl1pPr>
          </a:lstStyle>
          <a:p>
            <a:r>
              <a:rPr lang="en-US" dirty="0"/>
              <a:t>First Name</a:t>
            </a:r>
          </a:p>
        </p:txBody>
      </p:sp>
      <p:sp>
        <p:nvSpPr>
          <p:cNvPr id="5" name="Date Placeholder 4"/>
          <p:cNvSpPr>
            <a:spLocks noGrp="1"/>
          </p:cNvSpPr>
          <p:nvPr>
            <p:ph type="dt" sz="half" idx="10"/>
          </p:nvPr>
        </p:nvSpPr>
        <p:spPr/>
        <p:txBody>
          <a:bodyPr/>
          <a:lstStyle/>
          <a:p>
            <a:fld id="{CD668FA2-7A7B-4DC2-8CFC-EE2BCD776DF3}"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17" name="Quote"/>
          <p:cNvSpPr>
            <a:spLocks noGrp="1"/>
          </p:cNvSpPr>
          <p:nvPr>
            <p:ph type="body" sz="half" idx="2" hasCustomPrompt="1"/>
          </p:nvPr>
        </p:nvSpPr>
        <p:spPr>
          <a:xfrm>
            <a:off x="3181949"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Picture Placeholder 7"/>
          <p:cNvSpPr>
            <a:spLocks noGrp="1"/>
          </p:cNvSpPr>
          <p:nvPr>
            <p:ph type="pic" sz="quarter" idx="15" hasCustomPrompt="1"/>
          </p:nvPr>
        </p:nvSpPr>
        <p:spPr>
          <a:xfrm>
            <a:off x="3836482"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a:t>Insert </a:t>
            </a:r>
            <a:r>
              <a:rPr lang="da-DK" dirty="0" err="1"/>
              <a:t>your</a:t>
            </a:r>
            <a:r>
              <a:rPr lang="da-DK" dirty="0"/>
              <a:t> </a:t>
            </a:r>
            <a:r>
              <a:rPr lang="da-DK" dirty="0" err="1"/>
              <a:t>picture</a:t>
            </a:r>
            <a:endParaRPr lang="en-US" dirty="0"/>
          </a:p>
        </p:txBody>
      </p:sp>
      <p:sp>
        <p:nvSpPr>
          <p:cNvPr id="27" name="Rectangle 26"/>
          <p:cNvSpPr/>
          <p:nvPr userDrawn="1"/>
        </p:nvSpPr>
        <p:spPr>
          <a:xfrm>
            <a:off x="6248097"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29" name="Quote"/>
          <p:cNvSpPr>
            <a:spLocks noGrp="1"/>
          </p:cNvSpPr>
          <p:nvPr>
            <p:ph type="body" sz="half" idx="19" hasCustomPrompt="1"/>
          </p:nvPr>
        </p:nvSpPr>
        <p:spPr>
          <a:xfrm>
            <a:off x="6554294"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30" name="Picture Placeholder 7"/>
          <p:cNvSpPr>
            <a:spLocks noGrp="1"/>
          </p:cNvSpPr>
          <p:nvPr>
            <p:ph type="pic" sz="quarter" idx="20" hasCustomPrompt="1"/>
          </p:nvPr>
        </p:nvSpPr>
        <p:spPr>
          <a:xfrm>
            <a:off x="7208827"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a:t>Insert </a:t>
            </a:r>
            <a:r>
              <a:rPr lang="da-DK" dirty="0" err="1"/>
              <a:t>your</a:t>
            </a:r>
            <a:r>
              <a:rPr lang="da-DK" dirty="0"/>
              <a:t> </a:t>
            </a:r>
            <a:r>
              <a:rPr lang="da-DK" dirty="0" err="1"/>
              <a:t>picture</a:t>
            </a:r>
            <a:endParaRPr lang="en-US" dirty="0"/>
          </a:p>
        </p:txBody>
      </p:sp>
      <p:sp>
        <p:nvSpPr>
          <p:cNvPr id="4" name="Text Placeholder 3"/>
          <p:cNvSpPr>
            <a:spLocks noGrp="1"/>
          </p:cNvSpPr>
          <p:nvPr>
            <p:ph type="body" sz="quarter" idx="18" hasCustomPrompt="1"/>
          </p:nvPr>
        </p:nvSpPr>
        <p:spPr>
          <a:xfrm>
            <a:off x="6554091" y="3285179"/>
            <a:ext cx="2453955" cy="342597"/>
          </a:xfrm>
        </p:spPr>
        <p:txBody>
          <a:bodyPr anchor="b" anchorCtr="0"/>
          <a:lstStyle>
            <a:lvl1pPr algn="ctr" defTabSz="914400" rtl="0" eaLnBrk="1" latinLnBrk="0" hangingPunct="1">
              <a:lnSpc>
                <a:spcPts val="3000"/>
              </a:lnSpc>
              <a:spcBef>
                <a:spcPct val="0"/>
              </a:spcBef>
              <a:buNone/>
              <a:defRPr lang="en-US" sz="2400" b="0" kern="1200" cap="all" spc="150" baseline="0" dirty="0">
                <a:solidFill>
                  <a:schemeClr val="tx1"/>
                </a:solidFill>
                <a:latin typeface="+mj-lt"/>
                <a:ea typeface="+mj-ea"/>
                <a:cs typeface="+mj-cs"/>
              </a:defRPr>
            </a:lvl1pPr>
          </a:lstStyle>
          <a:p>
            <a:pPr lvl="0"/>
            <a:r>
              <a:rPr lang="da-DK" dirty="0"/>
              <a:t>First </a:t>
            </a:r>
            <a:r>
              <a:rPr lang="da-DK" dirty="0" err="1"/>
              <a:t>Name</a:t>
            </a:r>
            <a:endParaRPr lang="en-US" dirty="0"/>
          </a:p>
        </p:txBody>
      </p:sp>
    </p:spTree>
    <p:extLst>
      <p:ext uri="{BB962C8B-B14F-4D97-AF65-F5344CB8AC3E}">
        <p14:creationId xmlns:p14="http://schemas.microsoft.com/office/powerpoint/2010/main" val="146287220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loyee presentation 3 persons - short!">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186006"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1492206" y="3285180"/>
            <a:ext cx="2453749" cy="342597"/>
          </a:xfrm>
        </p:spPr>
        <p:txBody>
          <a:bodyPr tIns="0" rIns="0" bIns="0" anchor="b" anchorCtr="0">
            <a:noAutofit/>
          </a:bodyPr>
          <a:lstStyle>
            <a:lvl1pPr algn="ctr">
              <a:lnSpc>
                <a:spcPts val="3000"/>
              </a:lnSpc>
              <a:defRPr sz="2400" b="0" cap="all" spc="150" baseline="0"/>
            </a:lvl1pPr>
          </a:lstStyle>
          <a:p>
            <a:r>
              <a:rPr lang="en-US" dirty="0"/>
              <a:t>First Name</a:t>
            </a:r>
          </a:p>
        </p:txBody>
      </p:sp>
      <p:sp>
        <p:nvSpPr>
          <p:cNvPr id="5" name="Date Placeholder 4"/>
          <p:cNvSpPr>
            <a:spLocks noGrp="1"/>
          </p:cNvSpPr>
          <p:nvPr>
            <p:ph type="dt" sz="half" idx="10"/>
          </p:nvPr>
        </p:nvSpPr>
        <p:spPr/>
        <p:txBody>
          <a:bodyPr/>
          <a:lstStyle/>
          <a:p>
            <a:fld id="{50E853A5-1696-4390-AB0C-64976691B1FC}" type="datetime1">
              <a:rPr lang="en-US" smtClean="0"/>
              <a:t>5/24/2022</a:t>
            </a:fld>
            <a:endParaRPr lang="en-US"/>
          </a:p>
        </p:txBody>
      </p:sp>
      <p:sp>
        <p:nvSpPr>
          <p:cNvPr id="6" name="Footer Placeholder 5"/>
          <p:cNvSpPr>
            <a:spLocks noGrp="1"/>
          </p:cNvSpPr>
          <p:nvPr>
            <p:ph type="ftr" sz="quarter" idx="11"/>
          </p:nvPr>
        </p:nvSpPr>
        <p:spPr/>
        <p:txBody>
          <a:bodyPr/>
          <a:lstStyle/>
          <a:p>
            <a:r>
              <a:rPr lang="en-US"/>
              <a:t>Ennova | Organizer user guide</a:t>
            </a:r>
          </a:p>
        </p:txBody>
      </p:sp>
      <p:sp>
        <p:nvSpPr>
          <p:cNvPr id="7" name="Slide Number Placeholder 6"/>
          <p:cNvSpPr>
            <a:spLocks noGrp="1"/>
          </p:cNvSpPr>
          <p:nvPr>
            <p:ph type="sldNum" sz="quarter" idx="12"/>
          </p:nvPr>
        </p:nvSpPr>
        <p:spPr/>
        <p:txBody>
          <a:bodyPr/>
          <a:lstStyle/>
          <a:p>
            <a:fld id="{1796BFC4-BD81-42DC-AAF0-40B34283BA04}" type="slidenum">
              <a:rPr lang="en-US" smtClean="0"/>
              <a:t>‹nr.›</a:t>
            </a:fld>
            <a:endParaRPr lang="en-US"/>
          </a:p>
        </p:txBody>
      </p:sp>
      <p:sp>
        <p:nvSpPr>
          <p:cNvPr id="17" name="Quote"/>
          <p:cNvSpPr>
            <a:spLocks noGrp="1"/>
          </p:cNvSpPr>
          <p:nvPr>
            <p:ph type="body" sz="half" idx="2" hasCustomPrompt="1"/>
          </p:nvPr>
        </p:nvSpPr>
        <p:spPr>
          <a:xfrm>
            <a:off x="1492203"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rgbClr val="8888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Picture Placeholder 7"/>
          <p:cNvSpPr>
            <a:spLocks noGrp="1"/>
          </p:cNvSpPr>
          <p:nvPr>
            <p:ph type="pic" sz="quarter" idx="15" hasCustomPrompt="1"/>
          </p:nvPr>
        </p:nvSpPr>
        <p:spPr>
          <a:xfrm>
            <a:off x="2146736"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27" name="Rectangle 26"/>
          <p:cNvSpPr/>
          <p:nvPr userDrawn="1"/>
        </p:nvSpPr>
        <p:spPr>
          <a:xfrm>
            <a:off x="4558351"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29" name="Quote"/>
          <p:cNvSpPr>
            <a:spLocks noGrp="1"/>
          </p:cNvSpPr>
          <p:nvPr>
            <p:ph type="body" sz="half" idx="19" hasCustomPrompt="1"/>
          </p:nvPr>
        </p:nvSpPr>
        <p:spPr>
          <a:xfrm>
            <a:off x="4864548"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rgbClr val="8888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30" name="Picture Placeholder 7"/>
          <p:cNvSpPr>
            <a:spLocks noGrp="1"/>
          </p:cNvSpPr>
          <p:nvPr>
            <p:ph type="pic" sz="quarter" idx="20" hasCustomPrompt="1"/>
          </p:nvPr>
        </p:nvSpPr>
        <p:spPr>
          <a:xfrm>
            <a:off x="5519081"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31" name="Rectangle 30"/>
          <p:cNvSpPr/>
          <p:nvPr userDrawn="1"/>
        </p:nvSpPr>
        <p:spPr>
          <a:xfrm>
            <a:off x="7930696"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33" name="Quote"/>
          <p:cNvSpPr>
            <a:spLocks noGrp="1"/>
          </p:cNvSpPr>
          <p:nvPr>
            <p:ph type="body" sz="half" idx="21" hasCustomPrompt="1"/>
          </p:nvPr>
        </p:nvSpPr>
        <p:spPr>
          <a:xfrm>
            <a:off x="8236893"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rgbClr val="8888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34" name="Picture Placeholder 7"/>
          <p:cNvSpPr>
            <a:spLocks noGrp="1"/>
          </p:cNvSpPr>
          <p:nvPr>
            <p:ph type="pic" sz="quarter" idx="22" hasCustomPrompt="1"/>
          </p:nvPr>
        </p:nvSpPr>
        <p:spPr>
          <a:xfrm>
            <a:off x="8891426"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4" name="Text Placeholder 3"/>
          <p:cNvSpPr>
            <a:spLocks noGrp="1"/>
          </p:cNvSpPr>
          <p:nvPr>
            <p:ph type="body" sz="quarter" idx="18" hasCustomPrompt="1"/>
          </p:nvPr>
        </p:nvSpPr>
        <p:spPr>
          <a:xfrm>
            <a:off x="4864345" y="3285179"/>
            <a:ext cx="2453955" cy="342597"/>
          </a:xfrm>
        </p:spPr>
        <p:txBody>
          <a:bodyPr anchor="b" anchorCtr="0"/>
          <a:lstStyle>
            <a:lvl1pPr algn="ctr" defTabSz="914400" rtl="0" eaLnBrk="1" latinLnBrk="0" hangingPunct="1">
              <a:lnSpc>
                <a:spcPts val="3000"/>
              </a:lnSpc>
              <a:spcBef>
                <a:spcPct val="0"/>
              </a:spcBef>
              <a:buNone/>
              <a:defRPr lang="en-US" sz="2400" b="0" kern="1200" cap="all" spc="150" baseline="0" dirty="0">
                <a:solidFill>
                  <a:schemeClr val="tx1"/>
                </a:solidFill>
                <a:latin typeface="+mj-lt"/>
                <a:ea typeface="+mj-ea"/>
                <a:cs typeface="+mj-cs"/>
              </a:defRPr>
            </a:lvl1pPr>
          </a:lstStyle>
          <a:p>
            <a:pPr lvl="0"/>
            <a:r>
              <a:rPr lang="da-DK" dirty="0"/>
              <a:t>First </a:t>
            </a:r>
            <a:r>
              <a:rPr lang="da-DK" dirty="0" err="1"/>
              <a:t>Name</a:t>
            </a:r>
            <a:endParaRPr lang="en-US" dirty="0"/>
          </a:p>
        </p:txBody>
      </p:sp>
      <p:sp>
        <p:nvSpPr>
          <p:cNvPr id="35" name="Text Placeholder 3"/>
          <p:cNvSpPr>
            <a:spLocks noGrp="1"/>
          </p:cNvSpPr>
          <p:nvPr>
            <p:ph type="body" sz="quarter" idx="23" hasCustomPrompt="1"/>
          </p:nvPr>
        </p:nvSpPr>
        <p:spPr>
          <a:xfrm>
            <a:off x="8236893" y="3285179"/>
            <a:ext cx="2453955" cy="342597"/>
          </a:xfrm>
        </p:spPr>
        <p:txBody>
          <a:bodyPr anchor="b" anchorCtr="0"/>
          <a:lstStyle>
            <a:lvl1pPr algn="ctr" defTabSz="914400" rtl="0" eaLnBrk="1" latinLnBrk="0" hangingPunct="1">
              <a:lnSpc>
                <a:spcPts val="3000"/>
              </a:lnSpc>
              <a:spcBef>
                <a:spcPct val="0"/>
              </a:spcBef>
              <a:buNone/>
              <a:defRPr lang="en-US" sz="2400" b="0" kern="1200" cap="all" spc="150" baseline="0" dirty="0">
                <a:solidFill>
                  <a:schemeClr val="tx1"/>
                </a:solidFill>
                <a:latin typeface="+mj-lt"/>
                <a:ea typeface="+mj-ea"/>
                <a:cs typeface="+mj-cs"/>
              </a:defRPr>
            </a:lvl1pPr>
          </a:lstStyle>
          <a:p>
            <a:pPr lvl="0"/>
            <a:r>
              <a:rPr lang="da-DK" dirty="0"/>
              <a:t>First </a:t>
            </a:r>
            <a:r>
              <a:rPr lang="da-DK" dirty="0" err="1"/>
              <a:t>Name</a:t>
            </a:r>
            <a:endParaRPr lang="en-US" dirty="0"/>
          </a:p>
        </p:txBody>
      </p:sp>
    </p:spTree>
    <p:extLst>
      <p:ext uri="{BB962C8B-B14F-4D97-AF65-F5344CB8AC3E}">
        <p14:creationId xmlns:p14="http://schemas.microsoft.com/office/powerpoint/2010/main" val="180342326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loyee presentation - img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BA262C-E7F7-472C-AF3D-8D9D20CF59DA}" type="datetime1">
              <a:rPr lang="en-US" smtClean="0"/>
              <a:t>5/24/2022</a:t>
            </a:fld>
            <a:endParaRPr lang="en-US"/>
          </a:p>
        </p:txBody>
      </p:sp>
      <p:sp>
        <p:nvSpPr>
          <p:cNvPr id="5" name="Footer Placeholder 4"/>
          <p:cNvSpPr>
            <a:spLocks noGrp="1"/>
          </p:cNvSpPr>
          <p:nvPr>
            <p:ph type="ftr" sz="quarter" idx="11"/>
          </p:nvPr>
        </p:nvSpPr>
        <p:spPr/>
        <p:txBody>
          <a:bodyPr/>
          <a:lstStyle/>
          <a:p>
            <a:r>
              <a:rPr lang="en-US"/>
              <a:t>Ennova | Organizer user guide</a:t>
            </a:r>
          </a:p>
        </p:txBody>
      </p:sp>
      <p:sp>
        <p:nvSpPr>
          <p:cNvPr id="6" name="Slide Number Placeholder 5"/>
          <p:cNvSpPr>
            <a:spLocks noGrp="1"/>
          </p:cNvSpPr>
          <p:nvPr>
            <p:ph type="sldNum" sz="quarter" idx="12"/>
          </p:nvPr>
        </p:nvSpPr>
        <p:spPr/>
        <p:txBody>
          <a:bodyPr/>
          <a:lstStyle/>
          <a:p>
            <a:fld id="{1796BFC4-BD81-42DC-AAF0-40B34283BA04}" type="slidenum">
              <a:rPr lang="en-US" smtClean="0"/>
              <a:t>‹nr.›</a:t>
            </a:fld>
            <a:endParaRPr lang="en-US"/>
          </a:p>
        </p:txBody>
      </p:sp>
      <p:sp>
        <p:nvSpPr>
          <p:cNvPr id="7" name="Text Placeholder 2"/>
          <p:cNvSpPr>
            <a:spLocks noGrp="1"/>
          </p:cNvSpPr>
          <p:nvPr>
            <p:ph type="body" idx="1" hasCustomPrompt="1"/>
          </p:nvPr>
        </p:nvSpPr>
        <p:spPr>
          <a:xfrm>
            <a:off x="6104049" y="1851875"/>
            <a:ext cx="5035343" cy="393684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experience here …</a:t>
            </a:r>
          </a:p>
        </p:txBody>
      </p:sp>
      <p:sp>
        <p:nvSpPr>
          <p:cNvPr id="9" name="Picture Placeholder 8">
            <a:extLst>
              <a:ext uri="{FF2B5EF4-FFF2-40B4-BE49-F238E27FC236}">
                <a16:creationId xmlns:a16="http://schemas.microsoft.com/office/drawing/2014/main" id="{ECAEC893-1842-45F7-A5B5-2F2E26009EB8}"/>
              </a:ext>
            </a:extLst>
          </p:cNvPr>
          <p:cNvSpPr>
            <a:spLocks noGrp="1"/>
          </p:cNvSpPr>
          <p:nvPr>
            <p:ph type="pic" sz="quarter" idx="13" hasCustomPrompt="1"/>
          </p:nvPr>
        </p:nvSpPr>
        <p:spPr>
          <a:xfrm>
            <a:off x="0" y="0"/>
            <a:ext cx="5040311" cy="6858000"/>
          </a:xfrm>
          <a:solidFill>
            <a:schemeClr val="bg1">
              <a:lumMod val="95000"/>
            </a:schemeClr>
          </a:solidFill>
        </p:spPr>
        <p:txBody>
          <a:bodyPr lIns="360000" tIns="360000" rIns="360000" bIns="360000"/>
          <a:lstStyle>
            <a:lvl1pPr>
              <a:defRPr i="1">
                <a:solidFill>
                  <a:schemeClr val="tx1"/>
                </a:solidFill>
              </a:defRPr>
            </a:lvl1pPr>
          </a:lstStyle>
          <a:p>
            <a:r>
              <a:rPr lang="da-DK" dirty="0" err="1"/>
              <a:t>Click</a:t>
            </a:r>
            <a:r>
              <a:rPr lang="da-DK" dirty="0"/>
              <a:t> the image </a:t>
            </a:r>
            <a:r>
              <a:rPr lang="da-DK" dirty="0" err="1"/>
              <a:t>icon</a:t>
            </a:r>
            <a:r>
              <a:rPr lang="da-DK" dirty="0"/>
              <a:t> </a:t>
            </a:r>
            <a:r>
              <a:rPr lang="da-DK" dirty="0" err="1"/>
              <a:t>below</a:t>
            </a:r>
            <a:r>
              <a:rPr lang="da-DK" dirty="0"/>
              <a:t>, to </a:t>
            </a:r>
            <a:r>
              <a:rPr lang="da-DK" dirty="0" err="1"/>
              <a:t>insert</a:t>
            </a:r>
            <a:r>
              <a:rPr lang="da-DK" dirty="0"/>
              <a:t> image of </a:t>
            </a:r>
            <a:r>
              <a:rPr lang="da-DK" dirty="0" err="1"/>
              <a:t>employer</a:t>
            </a:r>
            <a:r>
              <a:rPr lang="da-DK" dirty="0"/>
              <a:t>. </a:t>
            </a:r>
            <a:r>
              <a:rPr lang="da-DK" dirty="0" err="1"/>
              <a:t>You</a:t>
            </a:r>
            <a:r>
              <a:rPr lang="da-DK" dirty="0"/>
              <a:t> </a:t>
            </a:r>
            <a:r>
              <a:rPr lang="da-DK" dirty="0" err="1"/>
              <a:t>will</a:t>
            </a:r>
            <a:r>
              <a:rPr lang="da-DK" dirty="0"/>
              <a:t> find the </a:t>
            </a:r>
            <a:r>
              <a:rPr lang="da-DK" dirty="0" err="1"/>
              <a:t>employer</a:t>
            </a:r>
            <a:r>
              <a:rPr lang="da-DK" dirty="0"/>
              <a:t> images </a:t>
            </a:r>
            <a:r>
              <a:rPr lang="da-DK" dirty="0" err="1"/>
              <a:t>here</a:t>
            </a:r>
            <a:r>
              <a:rPr lang="da-DK" dirty="0"/>
              <a:t>: ”</a:t>
            </a:r>
            <a:r>
              <a:rPr lang="en-US" dirty="0"/>
              <a:t>G:\00 Corporate image library\</a:t>
            </a:r>
            <a:r>
              <a:rPr lang="en-US" dirty="0" err="1"/>
              <a:t>ennova_employees</a:t>
            </a:r>
            <a:r>
              <a:rPr lang="da-DK" dirty="0"/>
              <a:t>”</a:t>
            </a:r>
          </a:p>
        </p:txBody>
      </p:sp>
      <p:sp>
        <p:nvSpPr>
          <p:cNvPr id="13" name="Text Placeholder 2">
            <a:extLst>
              <a:ext uri="{FF2B5EF4-FFF2-40B4-BE49-F238E27FC236}">
                <a16:creationId xmlns:a16="http://schemas.microsoft.com/office/drawing/2014/main" id="{43FE38A4-3046-40BC-A6EF-E416747FCC5E}"/>
              </a:ext>
            </a:extLst>
          </p:cNvPr>
          <p:cNvSpPr>
            <a:spLocks noGrp="1"/>
          </p:cNvSpPr>
          <p:nvPr>
            <p:ph type="body" idx="15" hasCustomPrompt="1"/>
          </p:nvPr>
        </p:nvSpPr>
        <p:spPr>
          <a:xfrm>
            <a:off x="6104048" y="1402315"/>
            <a:ext cx="5032263" cy="318979"/>
          </a:xfrm>
        </p:spPr>
        <p:txBody>
          <a:bodyPr>
            <a:noAutofit/>
          </a:bodyPr>
          <a:lstStyle>
            <a:lvl1pPr marL="0" indent="0">
              <a:lnSpc>
                <a:spcPts val="3000"/>
              </a:lnSpc>
              <a:spcBef>
                <a:spcPts val="1000"/>
              </a:spcBef>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goes here …</a:t>
            </a:r>
          </a:p>
        </p:txBody>
      </p:sp>
      <p:sp>
        <p:nvSpPr>
          <p:cNvPr id="14" name="Text Placeholder 13">
            <a:extLst>
              <a:ext uri="{FF2B5EF4-FFF2-40B4-BE49-F238E27FC236}">
                <a16:creationId xmlns:a16="http://schemas.microsoft.com/office/drawing/2014/main" id="{166882AD-CE5E-4158-BC8B-C585C156279A}"/>
              </a:ext>
            </a:extLst>
          </p:cNvPr>
          <p:cNvSpPr>
            <a:spLocks noGrp="1"/>
          </p:cNvSpPr>
          <p:nvPr>
            <p:ph type="body" sz="quarter" idx="16" hasCustomPrompt="1"/>
          </p:nvPr>
        </p:nvSpPr>
        <p:spPr>
          <a:xfrm>
            <a:off x="6095999" y="973138"/>
            <a:ext cx="5040311" cy="346075"/>
          </a:xfrm>
        </p:spPr>
        <p:txBody>
          <a:bodyPr/>
          <a:lstStyle>
            <a:lvl1pPr>
              <a:lnSpc>
                <a:spcPts val="3000"/>
              </a:lnSpc>
              <a:defRPr sz="2400" b="0" cap="all" spc="150" baseline="0">
                <a:solidFill>
                  <a:schemeClr val="tx1"/>
                </a:solidFill>
              </a:defRPr>
            </a:lvl1pPr>
            <a:lvl2pPr>
              <a:lnSpc>
                <a:spcPts val="3000"/>
              </a:lnSpc>
              <a:defRPr sz="2400" b="0" cap="all" spc="150" baseline="0">
                <a:solidFill>
                  <a:schemeClr val="tx1"/>
                </a:solidFill>
              </a:defRPr>
            </a:lvl2pPr>
            <a:lvl3pPr>
              <a:lnSpc>
                <a:spcPts val="3000"/>
              </a:lnSpc>
              <a:defRPr sz="2400" b="0" cap="all" spc="150" baseline="0">
                <a:solidFill>
                  <a:schemeClr val="tx1"/>
                </a:solidFill>
              </a:defRPr>
            </a:lvl3pPr>
            <a:lvl4pPr>
              <a:lnSpc>
                <a:spcPts val="3000"/>
              </a:lnSpc>
              <a:defRPr sz="2400" b="0" cap="all" spc="150" baseline="0">
                <a:solidFill>
                  <a:schemeClr val="tx1"/>
                </a:solidFill>
              </a:defRPr>
            </a:lvl4pPr>
            <a:lvl5pPr>
              <a:lnSpc>
                <a:spcPts val="3000"/>
              </a:lnSpc>
              <a:defRPr sz="2400" b="0" cap="all" spc="150" baseline="0">
                <a:solidFill>
                  <a:schemeClr val="tx1"/>
                </a:solidFill>
              </a:defRPr>
            </a:lvl5pPr>
          </a:lstStyle>
          <a:p>
            <a:pPr lvl="0"/>
            <a:r>
              <a:rPr lang="en-US" dirty="0"/>
              <a:t>First and last name</a:t>
            </a:r>
            <a:endParaRPr lang="da-DK" dirty="0"/>
          </a:p>
        </p:txBody>
      </p:sp>
    </p:spTree>
    <p:extLst>
      <p:ext uri="{BB962C8B-B14F-4D97-AF65-F5344CB8AC3E}">
        <p14:creationId xmlns:p14="http://schemas.microsoft.com/office/powerpoint/2010/main" val="14060696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vmlDrawing" Target="../drawings/vmlDrawing1.vml"/><Relationship Id="rId69"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oleObject" Target="../embeddings/oleObject1.bin"/><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2B3C1371-F725-4A6C-A2A1-23A694ED005F}"/>
              </a:ext>
            </a:extLst>
          </p:cNvPr>
          <p:cNvGraphicFramePr>
            <a:graphicFrameLocks noChangeAspect="1"/>
          </p:cNvGraphicFramePr>
          <p:nvPr userDrawn="1">
            <p:custDataLst>
              <p:tags r:id="rId65"/>
            </p:custDataLst>
            <p:extLst>
              <p:ext uri="{D42A27DB-BD31-4B8C-83A1-F6EECF244321}">
                <p14:modId xmlns:p14="http://schemas.microsoft.com/office/powerpoint/2010/main" val="34196885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9" name="think-cell Slide" r:id="rId67" imgW="359" imgH="360" progId="TCLayout.ActiveDocument.1">
                  <p:embed/>
                </p:oleObj>
              </mc:Choice>
              <mc:Fallback>
                <p:oleObj name="think-cell Slide" r:id="rId67" imgW="359" imgH="360" progId="TCLayout.ActiveDocument.1">
                  <p:embed/>
                  <p:pic>
                    <p:nvPicPr>
                      <p:cNvPr id="0" name=""/>
                      <p:cNvPicPr/>
                      <p:nvPr/>
                    </p:nvPicPr>
                    <p:blipFill>
                      <a:blip r:embed="rId68"/>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7ACC9118-F462-4DC7-8C40-CB44D143E050}"/>
              </a:ext>
            </a:extLst>
          </p:cNvPr>
          <p:cNvSpPr/>
          <p:nvPr userDrawn="1">
            <p:custDataLst>
              <p:tags r:id="rId6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600" b="0" i="0" baseline="0" dirty="0">
              <a:latin typeface="Trebuchet MS" panose="020B0603020202020204" pitchFamily="34" charset="0"/>
              <a:ea typeface="+mj-ea"/>
              <a:cs typeface="+mj-cs"/>
              <a:sym typeface="Trebuchet MS" panose="020B0603020202020204" pitchFamily="34" charset="0"/>
            </a:endParaRPr>
          </a:p>
        </p:txBody>
      </p:sp>
      <p:sp>
        <p:nvSpPr>
          <p:cNvPr id="2" name="Title Placeholder 1"/>
          <p:cNvSpPr>
            <a:spLocks noGrp="1"/>
          </p:cNvSpPr>
          <p:nvPr>
            <p:ph type="title"/>
          </p:nvPr>
        </p:nvSpPr>
        <p:spPr>
          <a:xfrm>
            <a:off x="1062681" y="871753"/>
            <a:ext cx="7916727" cy="132556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062681" y="2332253"/>
            <a:ext cx="7916727" cy="3463066"/>
          </a:xfrm>
          <a:prstGeom prst="rect">
            <a:avLst/>
          </a:prstGeom>
        </p:spPr>
        <p:txBody>
          <a:bodyPr vert="horz" lIns="0" tIns="0" rIns="0" bIns="0" rtlCol="0">
            <a:noAutofit/>
          </a:bodyPr>
          <a:lstStyle/>
          <a:p>
            <a:pPr lvl="0"/>
            <a:r>
              <a:rPr lang="en-US" dirty="0"/>
              <a:t>Edit Master text styles</a:t>
            </a:r>
          </a:p>
        </p:txBody>
      </p:sp>
      <p:sp>
        <p:nvSpPr>
          <p:cNvPr id="4" name="Date Placeholder 3"/>
          <p:cNvSpPr>
            <a:spLocks noGrp="1"/>
          </p:cNvSpPr>
          <p:nvPr>
            <p:ph type="dt" sz="half" idx="2"/>
          </p:nvPr>
        </p:nvSpPr>
        <p:spPr>
          <a:xfrm rot="5400000">
            <a:off x="11325408" y="1254099"/>
            <a:ext cx="1121388" cy="365125"/>
          </a:xfrm>
          <a:prstGeom prst="rect">
            <a:avLst/>
          </a:prstGeom>
        </p:spPr>
        <p:txBody>
          <a:bodyPr vert="horz" lIns="91440" tIns="45720" rIns="91440" bIns="45720" rtlCol="0" anchor="ctr"/>
          <a:lstStyle>
            <a:lvl1pPr algn="l">
              <a:defRPr sz="1000">
                <a:solidFill>
                  <a:srgbClr val="AEAEAE"/>
                </a:solidFill>
              </a:defRPr>
            </a:lvl1pPr>
          </a:lstStyle>
          <a:p>
            <a:fld id="{4B5DDB1B-AFE2-4807-8332-BD3771BA8F24}" type="datetime1">
              <a:rPr lang="en-US" smtClean="0"/>
              <a:t>5/24/2022</a:t>
            </a:fld>
            <a:endParaRPr lang="en-US" dirty="0"/>
          </a:p>
        </p:txBody>
      </p:sp>
      <p:sp>
        <p:nvSpPr>
          <p:cNvPr id="5" name="Footer Placeholder 4"/>
          <p:cNvSpPr>
            <a:spLocks noGrp="1"/>
          </p:cNvSpPr>
          <p:nvPr>
            <p:ph type="ftr" sz="quarter" idx="3"/>
          </p:nvPr>
        </p:nvSpPr>
        <p:spPr>
          <a:xfrm rot="5400000">
            <a:off x="9823997" y="3876891"/>
            <a:ext cx="4124195" cy="365125"/>
          </a:xfrm>
          <a:prstGeom prst="rect">
            <a:avLst/>
          </a:prstGeom>
        </p:spPr>
        <p:txBody>
          <a:bodyPr vert="horz" lIns="91440" tIns="45720" rIns="0" bIns="45720" rtlCol="0" anchor="ctr"/>
          <a:lstStyle>
            <a:lvl1pPr algn="r">
              <a:defRPr sz="1000">
                <a:solidFill>
                  <a:srgbClr val="AEAEAE"/>
                </a:solidFill>
              </a:defRPr>
            </a:lvl1pPr>
          </a:lstStyle>
          <a:p>
            <a:r>
              <a:rPr lang="en-US"/>
              <a:t>Ennova | Organizer user guide</a:t>
            </a:r>
            <a:endParaRPr lang="en-US" dirty="0"/>
          </a:p>
        </p:txBody>
      </p:sp>
      <p:sp>
        <p:nvSpPr>
          <p:cNvPr id="6" name="Slide Number Placeholder 5"/>
          <p:cNvSpPr>
            <a:spLocks noGrp="1"/>
          </p:cNvSpPr>
          <p:nvPr>
            <p:ph type="sldNum" sz="quarter" idx="4"/>
          </p:nvPr>
        </p:nvSpPr>
        <p:spPr>
          <a:xfrm rot="5400000">
            <a:off x="11684460" y="6140626"/>
            <a:ext cx="403275" cy="365125"/>
          </a:xfrm>
          <a:prstGeom prst="rect">
            <a:avLst/>
          </a:prstGeom>
        </p:spPr>
        <p:txBody>
          <a:bodyPr vert="horz" lIns="0" tIns="45720" rIns="0" bIns="45720" rtlCol="0" anchor="ctr"/>
          <a:lstStyle>
            <a:lvl1pPr algn="r">
              <a:defRPr sz="1000">
                <a:solidFill>
                  <a:srgbClr val="AEAEAE"/>
                </a:solidFill>
              </a:defRPr>
            </a:lvl1pPr>
          </a:lstStyle>
          <a:p>
            <a:fld id="{1796BFC4-BD81-42DC-AAF0-40B34283BA04}" type="slidenum">
              <a:rPr lang="en-US" smtClean="0"/>
              <a:pPr/>
              <a:t>‹nr.›</a:t>
            </a:fld>
            <a:endParaRPr lang="en-US" dirty="0"/>
          </a:p>
        </p:txBody>
      </p:sp>
      <p:sp>
        <p:nvSpPr>
          <p:cNvPr id="7" name="Rectangle 6"/>
          <p:cNvSpPr/>
          <p:nvPr userDrawn="1"/>
        </p:nvSpPr>
        <p:spPr>
          <a:xfrm>
            <a:off x="1063804" y="6006298"/>
            <a:ext cx="941532" cy="131344"/>
          </a:xfrm>
          <a:prstGeom prst="rect">
            <a:avLst/>
          </a:prstGeom>
          <a:blipFill dpi="0" rotWithShape="1">
            <a:blip r:embed="rId69">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692571569"/>
      </p:ext>
    </p:extLst>
  </p:cSld>
  <p:clrMap bg1="lt1" tx1="dk1" bg2="lt2" tx2="dk2" accent1="accent1" accent2="accent2" accent3="accent3" accent4="accent4" accent5="accent5" accent6="accent6" hlink="hlink" folHlink="folHlink"/>
  <p:sldLayoutIdLst>
    <p:sldLayoutId id="2147483755" r:id="rId1"/>
    <p:sldLayoutId id="2147483724" r:id="rId2"/>
    <p:sldLayoutId id="2147483740" r:id="rId3"/>
    <p:sldLayoutId id="2147483700" r:id="rId4"/>
    <p:sldLayoutId id="2147483702" r:id="rId5"/>
    <p:sldLayoutId id="2147483730" r:id="rId6"/>
    <p:sldLayoutId id="2147483736" r:id="rId7"/>
    <p:sldLayoutId id="2147483731" r:id="rId8"/>
    <p:sldLayoutId id="2147483747" r:id="rId9"/>
    <p:sldLayoutId id="2147483748" r:id="rId10"/>
    <p:sldLayoutId id="2147483692" r:id="rId11"/>
    <p:sldLayoutId id="2147483667" r:id="rId12"/>
    <p:sldLayoutId id="2147483652" r:id="rId13"/>
    <p:sldLayoutId id="2147483754" r:id="rId14"/>
    <p:sldLayoutId id="2147483753" r:id="rId15"/>
    <p:sldLayoutId id="2147483664" r:id="rId16"/>
    <p:sldLayoutId id="2147483666" r:id="rId17"/>
    <p:sldLayoutId id="2147483742" r:id="rId18"/>
    <p:sldLayoutId id="2147483671" r:id="rId19"/>
    <p:sldLayoutId id="2147483673" r:id="rId20"/>
    <p:sldLayoutId id="2147483665" r:id="rId21"/>
    <p:sldLayoutId id="2147483735" r:id="rId22"/>
    <p:sldLayoutId id="2147483734" r:id="rId23"/>
    <p:sldLayoutId id="2147483744" r:id="rId24"/>
    <p:sldLayoutId id="2147483674" r:id="rId25"/>
    <p:sldLayoutId id="2147483725" r:id="rId26"/>
    <p:sldLayoutId id="2147483675" r:id="rId27"/>
    <p:sldLayoutId id="2147483672" r:id="rId28"/>
    <p:sldLayoutId id="2147483676" r:id="rId29"/>
    <p:sldLayoutId id="2147483732" r:id="rId30"/>
    <p:sldLayoutId id="2147483677" r:id="rId31"/>
    <p:sldLayoutId id="2147483683" r:id="rId32"/>
    <p:sldLayoutId id="2147483682" r:id="rId33"/>
    <p:sldLayoutId id="2147483728" r:id="rId34"/>
    <p:sldLayoutId id="2147483729" r:id="rId35"/>
    <p:sldLayoutId id="2147483745" r:id="rId36"/>
    <p:sldLayoutId id="2147483752" r:id="rId37"/>
    <p:sldLayoutId id="2147483679" r:id="rId38"/>
    <p:sldLayoutId id="2147483680" r:id="rId39"/>
    <p:sldLayoutId id="2147483707" r:id="rId40"/>
    <p:sldLayoutId id="2147483710" r:id="rId41"/>
    <p:sldLayoutId id="2147483708" r:id="rId42"/>
    <p:sldLayoutId id="2147483709" r:id="rId43"/>
    <p:sldLayoutId id="2147483733" r:id="rId44"/>
    <p:sldLayoutId id="2147483737" r:id="rId45"/>
    <p:sldLayoutId id="2147483711" r:id="rId46"/>
    <p:sldLayoutId id="2147483721" r:id="rId47"/>
    <p:sldLayoutId id="2147483727" r:id="rId48"/>
    <p:sldLayoutId id="2147483726" r:id="rId49"/>
    <p:sldLayoutId id="2147483697" r:id="rId50"/>
    <p:sldLayoutId id="2147483696" r:id="rId51"/>
    <p:sldLayoutId id="2147483706" r:id="rId52"/>
    <p:sldLayoutId id="2147483712" r:id="rId53"/>
    <p:sldLayoutId id="2147483713" r:id="rId54"/>
    <p:sldLayoutId id="2147483746" r:id="rId55"/>
    <p:sldLayoutId id="2147483750" r:id="rId56"/>
    <p:sldLayoutId id="2147483703" r:id="rId57"/>
    <p:sldLayoutId id="2147483655" r:id="rId58"/>
    <p:sldLayoutId id="2147483762" r:id="rId59"/>
    <p:sldLayoutId id="2147483760" r:id="rId60"/>
    <p:sldLayoutId id="2147483739" r:id="rId61"/>
    <p:sldLayoutId id="2147483761" r:id="rId62"/>
  </p:sldLayoutIdLst>
  <p:transition spd="slow">
    <p:push dir="u"/>
  </p:transition>
  <p:hf hdr="0" dt="0"/>
  <p:txStyles>
    <p:titleStyle>
      <a:lvl1pPr algn="l" defTabSz="914400" rtl="0" eaLnBrk="1" latinLnBrk="0" hangingPunct="1">
        <a:lnSpc>
          <a:spcPts val="4400"/>
        </a:lnSpc>
        <a:spcBef>
          <a:spcPct val="0"/>
        </a:spcBef>
        <a:buNone/>
        <a:defRPr sz="3600" kern="1200" cap="all" spc="150" baseline="0">
          <a:solidFill>
            <a:schemeClr val="tx1"/>
          </a:solidFill>
          <a:latin typeface="+mj-lt"/>
          <a:ea typeface="+mj-ea"/>
          <a:cs typeface="+mj-cs"/>
        </a:defRPr>
      </a:lvl1pPr>
    </p:titleStyle>
    <p:bodyStyle>
      <a:lvl1pPr marL="0" indent="0" algn="l" defTabSz="914400" rtl="0" eaLnBrk="1" latinLnBrk="0" hangingPunct="1">
        <a:lnSpc>
          <a:spcPts val="3000"/>
        </a:lnSpc>
        <a:spcBef>
          <a:spcPts val="1000"/>
        </a:spcBef>
        <a:buFontTx/>
        <a:buNone/>
        <a:defRPr sz="180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xml"/><Relationship Id="rId7" Type="http://schemas.openxmlformats.org/officeDocument/2006/relationships/image" Target="../media/image10.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1.png"/><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7.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9.xml"/><Relationship Id="rId7" Type="http://schemas.openxmlformats.org/officeDocument/2006/relationships/image" Target="../media/image16.png"/><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F9A657D-D2A0-4818-B4CA-75D7A2F20F6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2" name="think-cell Slide" r:id="rId5" imgW="359" imgH="360" progId="TCLayout.ActiveDocument.1">
                  <p:embed/>
                </p:oleObj>
              </mc:Choice>
              <mc:Fallback>
                <p:oleObj name="think-cell Slide" r:id="rId5" imgW="359" imgH="360" progId="TCLayout.ActiveDocument.1">
                  <p:embed/>
                  <p:pic>
                    <p:nvPicPr>
                      <p:cNvPr id="4" name="Object 3" hidden="1">
                        <a:extLst>
                          <a:ext uri="{FF2B5EF4-FFF2-40B4-BE49-F238E27FC236}">
                            <a16:creationId xmlns:a16="http://schemas.microsoft.com/office/drawing/2014/main" id="{AF9A657D-D2A0-4818-B4CA-75D7A2F20F6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CFED6AC-731D-48A6-9693-5B5985FFC97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dirty="0">
              <a:latin typeface="Trebuchet MS" panose="020B0603020202020204" pitchFamily="34" charset="0"/>
              <a:ea typeface="+mj-ea"/>
              <a:cs typeface="+mj-cs"/>
              <a:sym typeface="Trebuchet MS" panose="020B0603020202020204" pitchFamily="34" charset="0"/>
            </a:endParaRPr>
          </a:p>
        </p:txBody>
      </p:sp>
      <p:pic>
        <p:nvPicPr>
          <p:cNvPr id="13" name="Pladsholder til billede 2">
            <a:extLst>
              <a:ext uri="{FF2B5EF4-FFF2-40B4-BE49-F238E27FC236}">
                <a16:creationId xmlns:a16="http://schemas.microsoft.com/office/drawing/2014/main" id="{C7F74A1E-0519-4072-9A70-D130D81FE09C}"/>
              </a:ext>
            </a:extLst>
          </p:cNvPr>
          <p:cNvPicPr>
            <a:picLocks noGrp="1" noChangeAspect="1"/>
          </p:cNvPicPr>
          <p:nvPr>
            <p:ph type="pic" idx="1"/>
          </p:nvPr>
        </p:nvPicPr>
        <p:blipFill>
          <a:blip r:embed="rId7" cstate="print">
            <a:extLst>
              <a:ext uri="{28A0092B-C50C-407E-A947-70E740481C1C}">
                <a14:useLocalDpi xmlns:a14="http://schemas.microsoft.com/office/drawing/2010/main" val="0"/>
              </a:ext>
            </a:extLst>
          </a:blip>
          <a:srcRect t="7805" b="7805"/>
          <a:stretch>
            <a:fillRect/>
          </a:stretch>
        </p:blipFill>
        <p:spPr>
          <a:xfrm>
            <a:off x="0" y="-3175"/>
            <a:ext cx="12192000" cy="6858000"/>
          </a:xfrm>
        </p:spPr>
      </p:pic>
      <p:sp>
        <p:nvSpPr>
          <p:cNvPr id="14" name="Copyright by Ennova - change text color if needed"/>
          <p:cNvSpPr txBox="1">
            <a:spLocks/>
          </p:cNvSpPr>
          <p:nvPr/>
        </p:nvSpPr>
        <p:spPr>
          <a:xfrm>
            <a:off x="0" y="6102787"/>
            <a:ext cx="12192000" cy="328425"/>
          </a:xfrm>
          <a:prstGeom prst="rect">
            <a:avLst/>
          </a:prstGeom>
        </p:spPr>
        <p:txBody>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ctr">
              <a:buNone/>
            </a:pPr>
            <a:r>
              <a:rPr lang="en-GB" sz="1000" i="1" dirty="0">
                <a:solidFill>
                  <a:schemeClr val="bg1"/>
                </a:solidFill>
              </a:rPr>
              <a:t>Copyright © by Ennova</a:t>
            </a:r>
          </a:p>
        </p:txBody>
      </p:sp>
      <p:sp>
        <p:nvSpPr>
          <p:cNvPr id="16" name="Rectangle 15">
            <a:extLst>
              <a:ext uri="{FF2B5EF4-FFF2-40B4-BE49-F238E27FC236}">
                <a16:creationId xmlns:a16="http://schemas.microsoft.com/office/drawing/2014/main" id="{961DF842-B024-49C2-A703-5A5384E17200}"/>
              </a:ext>
            </a:extLst>
          </p:cNvPr>
          <p:cNvSpPr/>
          <p:nvPr/>
        </p:nvSpPr>
        <p:spPr>
          <a:xfrm>
            <a:off x="0" y="-6051"/>
            <a:ext cx="12191999" cy="6860876"/>
          </a:xfrm>
          <a:prstGeom prst="rect">
            <a:avLst/>
          </a:pr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he white square"/>
          <p:cNvSpPr/>
          <p:nvPr/>
        </p:nvSpPr>
        <p:spPr>
          <a:xfrm>
            <a:off x="4300147" y="1640527"/>
            <a:ext cx="3600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defRPr/>
            </a:pPr>
            <a:endParaRPr lang="en-GB" sz="1633" dirty="0">
              <a:solidFill>
                <a:srgbClr val="FFFFFF"/>
              </a:solidFill>
              <a:latin typeface="Trebuchet MS"/>
            </a:endParaRPr>
          </a:p>
        </p:txBody>
      </p:sp>
      <p:sp>
        <p:nvSpPr>
          <p:cNvPr id="6" name="Title 5">
            <a:extLst>
              <a:ext uri="{FF2B5EF4-FFF2-40B4-BE49-F238E27FC236}">
                <a16:creationId xmlns:a16="http://schemas.microsoft.com/office/drawing/2014/main" id="{174945C9-D024-4D0D-B478-718C65B8E7DC}"/>
              </a:ext>
            </a:extLst>
          </p:cNvPr>
          <p:cNvSpPr>
            <a:spLocks noGrp="1"/>
          </p:cNvSpPr>
          <p:nvPr>
            <p:ph type="title"/>
          </p:nvPr>
        </p:nvSpPr>
        <p:spPr/>
        <p:txBody>
          <a:bodyPr/>
          <a:lstStyle/>
          <a:p>
            <a:r>
              <a:rPr lang="en-GB" dirty="0"/>
              <a:t>ENNOVA ORGANIZER </a:t>
            </a:r>
          </a:p>
        </p:txBody>
      </p:sp>
      <p:pic>
        <p:nvPicPr>
          <p:cNvPr id="10" name="Ennova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53276" y="4391256"/>
            <a:ext cx="685448" cy="137090"/>
          </a:xfrm>
          <a:prstGeom prst="rect">
            <a:avLst/>
          </a:prstGeom>
        </p:spPr>
      </p:pic>
      <p:cxnSp>
        <p:nvCxnSpPr>
          <p:cNvPr id="9" name="Thin line"/>
          <p:cNvCxnSpPr/>
          <p:nvPr/>
        </p:nvCxnSpPr>
        <p:spPr>
          <a:xfrm>
            <a:off x="5309318" y="3429000"/>
            <a:ext cx="1574805"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566773E1-2704-4636-8C29-1CD276134313}"/>
              </a:ext>
            </a:extLst>
          </p:cNvPr>
          <p:cNvSpPr>
            <a:spLocks noGrp="1"/>
          </p:cNvSpPr>
          <p:nvPr>
            <p:ph type="body" sz="half" idx="2"/>
          </p:nvPr>
        </p:nvSpPr>
        <p:spPr/>
        <p:txBody>
          <a:bodyPr/>
          <a:lstStyle/>
          <a:p>
            <a:r>
              <a:rPr lang="en-GB" sz="1300" dirty="0"/>
              <a:t>User guide to Ennova Organizer</a:t>
            </a:r>
          </a:p>
        </p:txBody>
      </p:sp>
    </p:spTree>
    <p:extLst>
      <p:ext uri="{BB962C8B-B14F-4D97-AF65-F5344CB8AC3E}">
        <p14:creationId xmlns:p14="http://schemas.microsoft.com/office/powerpoint/2010/main" val="87983839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F8D5D7-F39D-4ACE-8C9C-D610D2836929}"/>
              </a:ext>
            </a:extLst>
          </p:cNvPr>
          <p:cNvSpPr/>
          <p:nvPr/>
        </p:nvSpPr>
        <p:spPr>
          <a:xfrm>
            <a:off x="10125075" y="0"/>
            <a:ext cx="20669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Object 5" hidden="1">
            <a:extLst>
              <a:ext uri="{FF2B5EF4-FFF2-40B4-BE49-F238E27FC236}">
                <a16:creationId xmlns:a16="http://schemas.microsoft.com/office/drawing/2014/main" id="{EEC52920-D436-4107-B421-0401CB1957CB}"/>
              </a:ext>
            </a:extLst>
          </p:cNvPr>
          <p:cNvGraphicFramePr>
            <a:graphicFrameLocks noChangeAspect="1"/>
          </p:cNvGraphicFramePr>
          <p:nvPr>
            <p:custDataLst>
              <p:tags r:id="rId2"/>
            </p:custDataLst>
            <p:extLst>
              <p:ext uri="{D42A27DB-BD31-4B8C-83A1-F6EECF244321}">
                <p14:modId xmlns:p14="http://schemas.microsoft.com/office/powerpoint/2010/main" val="3275467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1"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F6924DB9-409D-483C-B65C-04D21D5717A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3600" dirty="0">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0885F5BA-4C55-4E71-98C0-4C1EE651515D}"/>
              </a:ext>
            </a:extLst>
          </p:cNvPr>
          <p:cNvSpPr>
            <a:spLocks noGrp="1"/>
          </p:cNvSpPr>
          <p:nvPr>
            <p:ph type="title"/>
          </p:nvPr>
        </p:nvSpPr>
        <p:spPr>
          <a:xfrm>
            <a:off x="1063704" y="975950"/>
            <a:ext cx="6927771" cy="501161"/>
          </a:xfrm>
        </p:spPr>
        <p:txBody>
          <a:bodyPr/>
          <a:lstStyle/>
          <a:p>
            <a:r>
              <a:rPr lang="en-GB" dirty="0"/>
              <a:t>Welcome to Ennova Organizer user guide</a:t>
            </a:r>
          </a:p>
        </p:txBody>
      </p:sp>
      <p:sp>
        <p:nvSpPr>
          <p:cNvPr id="4" name="Footer Placeholder 3">
            <a:extLst>
              <a:ext uri="{FF2B5EF4-FFF2-40B4-BE49-F238E27FC236}">
                <a16:creationId xmlns:a16="http://schemas.microsoft.com/office/drawing/2014/main" id="{F1018E09-1AB9-4B0E-81E9-296D82F197D7}"/>
              </a:ext>
            </a:extLst>
          </p:cNvPr>
          <p:cNvSpPr>
            <a:spLocks noGrp="1"/>
          </p:cNvSpPr>
          <p:nvPr>
            <p:ph type="ftr" sz="quarter" idx="11"/>
          </p:nvPr>
        </p:nvSpPr>
        <p:spPr/>
        <p:txBody>
          <a:bodyPr/>
          <a:lstStyle/>
          <a:p>
            <a:r>
              <a:rPr lang="en-US" dirty="0">
                <a:solidFill>
                  <a:schemeClr val="bg1"/>
                </a:solidFill>
              </a:rPr>
              <a:t>Ennova | Organizer user guide</a:t>
            </a:r>
          </a:p>
        </p:txBody>
      </p:sp>
      <p:sp>
        <p:nvSpPr>
          <p:cNvPr id="5" name="Slide Number Placeholder 4">
            <a:extLst>
              <a:ext uri="{FF2B5EF4-FFF2-40B4-BE49-F238E27FC236}">
                <a16:creationId xmlns:a16="http://schemas.microsoft.com/office/drawing/2014/main" id="{8C469BED-87BA-466B-9C5F-1229C5A9FE3F}"/>
              </a:ext>
            </a:extLst>
          </p:cNvPr>
          <p:cNvSpPr>
            <a:spLocks noGrp="1"/>
          </p:cNvSpPr>
          <p:nvPr>
            <p:ph type="sldNum" sz="quarter" idx="12"/>
          </p:nvPr>
        </p:nvSpPr>
        <p:spPr/>
        <p:txBody>
          <a:bodyPr/>
          <a:lstStyle/>
          <a:p>
            <a:fld id="{1796BFC4-BD81-42DC-AAF0-40B34283BA04}" type="slidenum">
              <a:rPr lang="en-US" smtClean="0"/>
              <a:t>2</a:t>
            </a:fld>
            <a:endParaRPr lang="en-US"/>
          </a:p>
        </p:txBody>
      </p:sp>
      <p:sp>
        <p:nvSpPr>
          <p:cNvPr id="8" name="TextBox 7">
            <a:extLst>
              <a:ext uri="{FF2B5EF4-FFF2-40B4-BE49-F238E27FC236}">
                <a16:creationId xmlns:a16="http://schemas.microsoft.com/office/drawing/2014/main" id="{4D50C76E-2939-4AE1-977C-4C58338E4041}"/>
              </a:ext>
            </a:extLst>
          </p:cNvPr>
          <p:cNvSpPr txBox="1"/>
          <p:nvPr/>
        </p:nvSpPr>
        <p:spPr>
          <a:xfrm>
            <a:off x="1063705" y="2775101"/>
            <a:ext cx="6927770" cy="2314929"/>
          </a:xfrm>
          <a:prstGeom prst="rect">
            <a:avLst/>
          </a:prstGeom>
          <a:noFill/>
        </p:spPr>
        <p:txBody>
          <a:bodyPr wrap="square" rtlCol="0">
            <a:spAutoFit/>
          </a:bodyPr>
          <a:lstStyle/>
          <a:p>
            <a:pPr>
              <a:lnSpc>
                <a:spcPct val="150000"/>
              </a:lnSpc>
            </a:pPr>
            <a:r>
              <a:rPr lang="en-US" sz="1400" dirty="0">
                <a:solidFill>
                  <a:schemeClr val="bg1">
                    <a:lumMod val="50000"/>
                  </a:schemeClr>
                </a:solidFill>
              </a:rPr>
              <a:t>Your job as validator is to ensure that the information about the organization is correct – you have to validate that the units have the right managers, that the employees in each unit are correct, and that the placement in the Organizer structure is correct.</a:t>
            </a:r>
          </a:p>
          <a:p>
            <a:pPr>
              <a:lnSpc>
                <a:spcPct val="150000"/>
              </a:lnSpc>
            </a:pPr>
            <a:endParaRPr lang="en-US" sz="1400" dirty="0">
              <a:solidFill>
                <a:schemeClr val="bg1">
                  <a:lumMod val="50000"/>
                </a:schemeClr>
              </a:solidFill>
            </a:endParaRPr>
          </a:p>
          <a:p>
            <a:pPr>
              <a:lnSpc>
                <a:spcPct val="150000"/>
              </a:lnSpc>
            </a:pPr>
            <a:r>
              <a:rPr lang="en-US" sz="1400" dirty="0">
                <a:solidFill>
                  <a:schemeClr val="bg1">
                    <a:lumMod val="50000"/>
                  </a:schemeClr>
                </a:solidFill>
              </a:rPr>
              <a:t>The validation is important, because if the information in Organizer is not correct the employees get the wrong questionnaires and the managers get wrong reports. </a:t>
            </a:r>
          </a:p>
        </p:txBody>
      </p:sp>
    </p:spTree>
    <p:extLst>
      <p:ext uri="{BB962C8B-B14F-4D97-AF65-F5344CB8AC3E}">
        <p14:creationId xmlns:p14="http://schemas.microsoft.com/office/powerpoint/2010/main" val="21292955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F99517F-0246-47E5-8B66-3EC4F94E1DC8}"/>
              </a:ext>
            </a:extLst>
          </p:cNvPr>
          <p:cNvGraphicFramePr>
            <a:graphicFrameLocks noChangeAspect="1"/>
          </p:cNvGraphicFramePr>
          <p:nvPr>
            <p:custDataLst>
              <p:tags r:id="rId2"/>
            </p:custDataLst>
            <p:extLst>
              <p:ext uri="{D42A27DB-BD31-4B8C-83A1-F6EECF244321}">
                <p14:modId xmlns:p14="http://schemas.microsoft.com/office/powerpoint/2010/main" val="3981432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7" name="think-cell Slide" r:id="rId5" imgW="359" imgH="360" progId="TCLayout.ActiveDocument.1">
                  <p:embed/>
                </p:oleObj>
              </mc:Choice>
              <mc:Fallback>
                <p:oleObj name="think-cell Slide" r:id="rId5" imgW="359"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60A12A86-E093-4A2F-B0CF-F1168C05809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dirty="0">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C82FA733-E870-48BC-BEAA-619EB6853E1F}"/>
              </a:ext>
            </a:extLst>
          </p:cNvPr>
          <p:cNvSpPr>
            <a:spLocks noGrp="1"/>
          </p:cNvSpPr>
          <p:nvPr>
            <p:ph type="title"/>
          </p:nvPr>
        </p:nvSpPr>
        <p:spPr>
          <a:xfrm>
            <a:off x="1063705" y="987762"/>
            <a:ext cx="6184383" cy="320041"/>
          </a:xfrm>
        </p:spPr>
        <p:txBody>
          <a:bodyPr/>
          <a:lstStyle/>
          <a:p>
            <a:r>
              <a:rPr lang="en-GB" dirty="0"/>
              <a:t>ENNOVA ORGANIZER</a:t>
            </a:r>
          </a:p>
        </p:txBody>
      </p:sp>
      <p:sp>
        <p:nvSpPr>
          <p:cNvPr id="12" name="Rectangle 11">
            <a:extLst>
              <a:ext uri="{FF2B5EF4-FFF2-40B4-BE49-F238E27FC236}">
                <a16:creationId xmlns:a16="http://schemas.microsoft.com/office/drawing/2014/main" id="{1B9180D1-0375-4D70-9A26-B6503C388AC8}"/>
              </a:ext>
            </a:extLst>
          </p:cNvPr>
          <p:cNvSpPr/>
          <p:nvPr/>
        </p:nvSpPr>
        <p:spPr>
          <a:xfrm>
            <a:off x="0" y="1954635"/>
            <a:ext cx="12192000" cy="49033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39EA4B53-5762-4B31-89C7-293C04ACA813}"/>
              </a:ext>
            </a:extLst>
          </p:cNvPr>
          <p:cNvSpPr>
            <a:spLocks noGrp="1"/>
          </p:cNvSpPr>
          <p:nvPr>
            <p:ph type="body" idx="1"/>
          </p:nvPr>
        </p:nvSpPr>
        <p:spPr/>
        <p:txBody>
          <a:bodyPr/>
          <a:lstStyle/>
          <a:p>
            <a:endParaRPr lang="en-GB" dirty="0"/>
          </a:p>
        </p:txBody>
      </p:sp>
      <p:sp>
        <p:nvSpPr>
          <p:cNvPr id="14" name="TextBox 13">
            <a:extLst>
              <a:ext uri="{FF2B5EF4-FFF2-40B4-BE49-F238E27FC236}">
                <a16:creationId xmlns:a16="http://schemas.microsoft.com/office/drawing/2014/main" id="{6ABA3E8D-392C-4D84-B094-995F932B4C95}"/>
              </a:ext>
            </a:extLst>
          </p:cNvPr>
          <p:cNvSpPr txBox="1"/>
          <p:nvPr/>
        </p:nvSpPr>
        <p:spPr>
          <a:xfrm>
            <a:off x="1063705" y="2457880"/>
            <a:ext cx="3256625" cy="261610"/>
          </a:xfrm>
          <a:prstGeom prst="rect">
            <a:avLst/>
          </a:prstGeom>
          <a:noFill/>
        </p:spPr>
        <p:txBody>
          <a:bodyPr wrap="square" rtlCol="0">
            <a:spAutoFit/>
          </a:bodyPr>
          <a:lstStyle/>
          <a:p>
            <a:r>
              <a:rPr lang="en-US" sz="1100" b="1" dirty="0">
                <a:latin typeface="+mj-lt"/>
              </a:rPr>
              <a:t>WHAT IS ENNOVA ORGANIZER USED FOR?</a:t>
            </a:r>
          </a:p>
        </p:txBody>
      </p:sp>
      <p:sp>
        <p:nvSpPr>
          <p:cNvPr id="17" name="TextBox 16">
            <a:extLst>
              <a:ext uri="{FF2B5EF4-FFF2-40B4-BE49-F238E27FC236}">
                <a16:creationId xmlns:a16="http://schemas.microsoft.com/office/drawing/2014/main" id="{5E3C4A8E-2585-45A2-BF0A-F259122EFFE4}"/>
              </a:ext>
            </a:extLst>
          </p:cNvPr>
          <p:cNvSpPr txBox="1"/>
          <p:nvPr/>
        </p:nvSpPr>
        <p:spPr>
          <a:xfrm>
            <a:off x="6627852" y="2454674"/>
            <a:ext cx="3256625" cy="261610"/>
          </a:xfrm>
          <a:prstGeom prst="rect">
            <a:avLst/>
          </a:prstGeom>
          <a:noFill/>
        </p:spPr>
        <p:txBody>
          <a:bodyPr wrap="square" rtlCol="0">
            <a:spAutoFit/>
          </a:bodyPr>
          <a:lstStyle/>
          <a:p>
            <a:r>
              <a:rPr lang="en-US" sz="1100" b="1" dirty="0">
                <a:latin typeface="+mj-lt"/>
              </a:rPr>
              <a:t>REPORTING RULES</a:t>
            </a:r>
          </a:p>
        </p:txBody>
      </p:sp>
      <p:sp>
        <p:nvSpPr>
          <p:cNvPr id="13" name="TextBox 12">
            <a:extLst>
              <a:ext uri="{FF2B5EF4-FFF2-40B4-BE49-F238E27FC236}">
                <a16:creationId xmlns:a16="http://schemas.microsoft.com/office/drawing/2014/main" id="{0401F20D-FBDF-4E33-AD7D-521B72C73FA5}"/>
              </a:ext>
            </a:extLst>
          </p:cNvPr>
          <p:cNvSpPr txBox="1"/>
          <p:nvPr/>
        </p:nvSpPr>
        <p:spPr>
          <a:xfrm>
            <a:off x="1063705" y="2775101"/>
            <a:ext cx="4526158" cy="2400657"/>
          </a:xfrm>
          <a:prstGeom prst="rect">
            <a:avLst/>
          </a:prstGeom>
          <a:noFill/>
        </p:spPr>
        <p:txBody>
          <a:bodyPr wrap="square" rtlCol="0">
            <a:spAutoFit/>
          </a:bodyPr>
          <a:lstStyle/>
          <a:p>
            <a:pPr marL="171450" indent="-171450">
              <a:buFont typeface="Arial" panose="020B0604020202020204" pitchFamily="34" charset="0"/>
              <a:buChar char="•"/>
            </a:pPr>
            <a:r>
              <a:rPr lang="en-US" sz="1000" dirty="0"/>
              <a:t>The information in Organizer forms the basis of the survey – from data collection through analysis to the final reports.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Only respondents (employees) who are registered in Organizer will be included in the survey.</a:t>
            </a:r>
          </a:p>
          <a:p>
            <a:endParaRPr lang="en-US" sz="1000" dirty="0"/>
          </a:p>
          <a:p>
            <a:pPr marL="171450" indent="-171450">
              <a:buFont typeface="Arial" panose="020B0604020202020204" pitchFamily="34" charset="0"/>
              <a:buChar char="•"/>
            </a:pPr>
            <a:r>
              <a:rPr lang="en-US" sz="1000" dirty="0"/>
              <a:t>The results of the survey – i.e. the reports – are based on the organizational structure according to the organization in Ennova Organizer.</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To ensure reliable results, it is crucial that the information in Ennova Organizer is correct.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Before we can launch the data collection, you will need to validate the entire structure in Organizer.</a:t>
            </a:r>
          </a:p>
        </p:txBody>
      </p:sp>
      <p:sp>
        <p:nvSpPr>
          <p:cNvPr id="16" name="TextBox 15">
            <a:extLst>
              <a:ext uri="{FF2B5EF4-FFF2-40B4-BE49-F238E27FC236}">
                <a16:creationId xmlns:a16="http://schemas.microsoft.com/office/drawing/2014/main" id="{21CB5066-7843-4D8E-8E0C-8C8B6A94D4E1}"/>
              </a:ext>
            </a:extLst>
          </p:cNvPr>
          <p:cNvSpPr txBox="1"/>
          <p:nvPr/>
        </p:nvSpPr>
        <p:spPr>
          <a:xfrm>
            <a:off x="6602136" y="2775101"/>
            <a:ext cx="4526158" cy="3631763"/>
          </a:xfrm>
          <a:prstGeom prst="rect">
            <a:avLst/>
          </a:prstGeom>
          <a:noFill/>
        </p:spPr>
        <p:txBody>
          <a:bodyPr wrap="square" rtlCol="0">
            <a:spAutoFit/>
          </a:bodyPr>
          <a:lstStyle/>
          <a:p>
            <a:pPr marL="171450" indent="-171450">
              <a:buFont typeface="Arial" panose="020B0604020202020204" pitchFamily="34" charset="0"/>
              <a:buChar char="•"/>
            </a:pPr>
            <a:r>
              <a:rPr lang="en-US" sz="1000" dirty="0"/>
              <a:t>A unit in Ennova Organizer corresponds to a desired report.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A respondent may be a manager of one or more units.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A manager may not be placed in a unit that he/she manages.</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A report consists of the respondents in the folder in which the respondents are placed. If the unit is not at the lowest level in Organizer, the report consists of all respondents in units that are subsidiary to this unit.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Respondents must be at the lowest level. Respondents and units cannot be at the same level</a:t>
            </a:r>
            <a:br>
              <a:rPr lang="en-US" sz="1000" dirty="0"/>
            </a:br>
            <a:endParaRPr lang="en-US" sz="1000" dirty="0"/>
          </a:p>
          <a:p>
            <a:pPr marL="171450" indent="-171450">
              <a:buFont typeface="Arial" panose="020B0604020202020204" pitchFamily="34" charset="0"/>
              <a:buChar char="•"/>
            </a:pPr>
            <a:r>
              <a:rPr lang="en-US" sz="1000" dirty="0"/>
              <a:t>If there are respondents and subsidiary units in the same unit, a new subsidiary unit must be created and the respondents distributed to this unit</a:t>
            </a:r>
          </a:p>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Place managers in management groups</a:t>
            </a:r>
            <a:br>
              <a:rPr lang="en-US" sz="1000" dirty="0"/>
            </a:br>
            <a:endParaRPr lang="en-US" sz="1000" dirty="0"/>
          </a:p>
          <a:p>
            <a:pPr marL="171450" indent="-171450">
              <a:buFont typeface="Arial" panose="020B0604020202020204" pitchFamily="34" charset="0"/>
              <a:buChar char="•"/>
            </a:pPr>
            <a:r>
              <a:rPr lang="en-US" sz="1000" dirty="0"/>
              <a:t>Essentially, there must be 4 responses before a report for a unit can be obtained.</a:t>
            </a:r>
          </a:p>
          <a:p>
            <a:endParaRPr lang="en-US" sz="1000" dirty="0"/>
          </a:p>
        </p:txBody>
      </p:sp>
      <p:sp>
        <p:nvSpPr>
          <p:cNvPr id="3" name="Footer Placeholder 2">
            <a:extLst>
              <a:ext uri="{FF2B5EF4-FFF2-40B4-BE49-F238E27FC236}">
                <a16:creationId xmlns:a16="http://schemas.microsoft.com/office/drawing/2014/main" id="{3710B447-D59A-4028-A04E-346224C81D17}"/>
              </a:ext>
            </a:extLst>
          </p:cNvPr>
          <p:cNvSpPr>
            <a:spLocks noGrp="1"/>
          </p:cNvSpPr>
          <p:nvPr>
            <p:ph type="ftr" sz="quarter" idx="11"/>
          </p:nvPr>
        </p:nvSpPr>
        <p:spPr/>
        <p:txBody>
          <a:bodyPr/>
          <a:lstStyle/>
          <a:p>
            <a:r>
              <a:rPr lang="en-US"/>
              <a:t>Ennova | Organizer user guide</a:t>
            </a:r>
          </a:p>
        </p:txBody>
      </p:sp>
      <p:sp>
        <p:nvSpPr>
          <p:cNvPr id="7" name="Slide Number Placeholder 6">
            <a:extLst>
              <a:ext uri="{FF2B5EF4-FFF2-40B4-BE49-F238E27FC236}">
                <a16:creationId xmlns:a16="http://schemas.microsoft.com/office/drawing/2014/main" id="{A5F2CAC9-26EA-4D3D-9570-AFBEFEED856D}"/>
              </a:ext>
            </a:extLst>
          </p:cNvPr>
          <p:cNvSpPr>
            <a:spLocks noGrp="1"/>
          </p:cNvSpPr>
          <p:nvPr>
            <p:ph type="sldNum" sz="quarter" idx="12"/>
          </p:nvPr>
        </p:nvSpPr>
        <p:spPr/>
        <p:txBody>
          <a:bodyPr/>
          <a:lstStyle/>
          <a:p>
            <a:fld id="{1796BFC4-BD81-42DC-AAF0-40B34283BA04}" type="slidenum">
              <a:rPr lang="en-US" smtClean="0"/>
              <a:t>3</a:t>
            </a:fld>
            <a:endParaRPr lang="en-US"/>
          </a:p>
        </p:txBody>
      </p:sp>
    </p:spTree>
    <p:extLst>
      <p:ext uri="{BB962C8B-B14F-4D97-AF65-F5344CB8AC3E}">
        <p14:creationId xmlns:p14="http://schemas.microsoft.com/office/powerpoint/2010/main" val="28020307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61EC6F67-C368-4576-BA13-88FF11B10AA0}"/>
              </a:ext>
            </a:extLst>
          </p:cNvPr>
          <p:cNvGraphicFramePr>
            <a:graphicFrameLocks noChangeAspect="1"/>
          </p:cNvGraphicFramePr>
          <p:nvPr>
            <p:custDataLst>
              <p:tags r:id="rId2"/>
            </p:custDataLst>
            <p:extLst>
              <p:ext uri="{D42A27DB-BD31-4B8C-83A1-F6EECF244321}">
                <p14:modId xmlns:p14="http://schemas.microsoft.com/office/powerpoint/2010/main" val="150682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6" name="think-cell Slide" r:id="rId5" imgW="359" imgH="360" progId="TCLayout.ActiveDocument.1">
                  <p:embed/>
                </p:oleObj>
              </mc:Choice>
              <mc:Fallback>
                <p:oleObj name="think-cell Slide" r:id="rId5" imgW="359"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Rectangle 43" hidden="1">
            <a:extLst>
              <a:ext uri="{FF2B5EF4-FFF2-40B4-BE49-F238E27FC236}">
                <a16:creationId xmlns:a16="http://schemas.microsoft.com/office/drawing/2014/main" id="{36691DAB-A75F-4607-A5D1-FCFACD20665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dirty="0">
              <a:latin typeface="Trebuchet MS" panose="020B0603020202020204" pitchFamily="34" charset="0"/>
              <a:ea typeface="+mj-ea"/>
              <a:cs typeface="+mj-cs"/>
              <a:sym typeface="Trebuchet MS" panose="020B0603020202020204" pitchFamily="34" charset="0"/>
            </a:endParaRPr>
          </a:p>
        </p:txBody>
      </p:sp>
      <p:sp>
        <p:nvSpPr>
          <p:cNvPr id="43" name="Rectangle 42">
            <a:extLst>
              <a:ext uri="{FF2B5EF4-FFF2-40B4-BE49-F238E27FC236}">
                <a16:creationId xmlns:a16="http://schemas.microsoft.com/office/drawing/2014/main" id="{A08341C5-D65F-4EDF-B356-B7D60C6DFA22}"/>
              </a:ext>
            </a:extLst>
          </p:cNvPr>
          <p:cNvSpPr/>
          <p:nvPr/>
        </p:nvSpPr>
        <p:spPr>
          <a:xfrm>
            <a:off x="0" y="1954635"/>
            <a:ext cx="12192000" cy="49033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CE2E809F-63B6-436F-BB1B-5F35DC5440BE}"/>
              </a:ext>
            </a:extLst>
          </p:cNvPr>
          <p:cNvCxnSpPr>
            <a:cxnSpLocks/>
            <a:stCxn id="15" idx="2"/>
          </p:cNvCxnSpPr>
          <p:nvPr/>
        </p:nvCxnSpPr>
        <p:spPr>
          <a:xfrm>
            <a:off x="8819243" y="1535350"/>
            <a:ext cx="0" cy="497848"/>
          </a:xfrm>
          <a:prstGeom prst="straightConnector1">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61" name="Picture 60">
            <a:extLst>
              <a:ext uri="{FF2B5EF4-FFF2-40B4-BE49-F238E27FC236}">
                <a16:creationId xmlns:a16="http://schemas.microsoft.com/office/drawing/2014/main" id="{23DA3F22-8768-478E-918B-39765A4E8FBA}"/>
              </a:ext>
            </a:extLst>
          </p:cNvPr>
          <p:cNvPicPr>
            <a:picLocks noChangeAspect="1"/>
          </p:cNvPicPr>
          <p:nvPr/>
        </p:nvPicPr>
        <p:blipFill rotWithShape="1">
          <a:blip r:embed="rId7"/>
          <a:srcRect b="9134"/>
          <a:stretch/>
        </p:blipFill>
        <p:spPr>
          <a:xfrm>
            <a:off x="2308235" y="1961604"/>
            <a:ext cx="7821085" cy="4681877"/>
          </a:xfrm>
          <a:prstGeom prst="rect">
            <a:avLst/>
          </a:prstGeom>
          <a:ln>
            <a:solidFill>
              <a:schemeClr val="tx1">
                <a:lumMod val="50000"/>
                <a:lumOff val="50000"/>
              </a:schemeClr>
            </a:solidFill>
          </a:ln>
        </p:spPr>
      </p:pic>
      <p:sp>
        <p:nvSpPr>
          <p:cNvPr id="90" name="Footer Placeholder 89">
            <a:extLst>
              <a:ext uri="{FF2B5EF4-FFF2-40B4-BE49-F238E27FC236}">
                <a16:creationId xmlns:a16="http://schemas.microsoft.com/office/drawing/2014/main" id="{F202942D-9321-430E-8747-2C23D86D6A81}"/>
              </a:ext>
            </a:extLst>
          </p:cNvPr>
          <p:cNvSpPr>
            <a:spLocks noGrp="1"/>
          </p:cNvSpPr>
          <p:nvPr>
            <p:ph type="ftr" sz="quarter" idx="11"/>
          </p:nvPr>
        </p:nvSpPr>
        <p:spPr/>
        <p:txBody>
          <a:bodyPr/>
          <a:lstStyle/>
          <a:p>
            <a:r>
              <a:rPr lang="en-US"/>
              <a:t>Ennova | Organizer user guide</a:t>
            </a:r>
            <a:endParaRPr lang="en-US" dirty="0"/>
          </a:p>
        </p:txBody>
      </p:sp>
      <p:sp>
        <p:nvSpPr>
          <p:cNvPr id="91" name="Slide Number Placeholder 90">
            <a:extLst>
              <a:ext uri="{FF2B5EF4-FFF2-40B4-BE49-F238E27FC236}">
                <a16:creationId xmlns:a16="http://schemas.microsoft.com/office/drawing/2014/main" id="{C0B0AC22-84A9-41B2-AA52-1F8C1AFF6026}"/>
              </a:ext>
            </a:extLst>
          </p:cNvPr>
          <p:cNvSpPr>
            <a:spLocks noGrp="1"/>
          </p:cNvSpPr>
          <p:nvPr>
            <p:ph type="sldNum" sz="quarter" idx="12"/>
          </p:nvPr>
        </p:nvSpPr>
        <p:spPr/>
        <p:txBody>
          <a:bodyPr/>
          <a:lstStyle/>
          <a:p>
            <a:fld id="{1796BFC4-BD81-42DC-AAF0-40B34283BA04}" type="slidenum">
              <a:rPr lang="en-US" smtClean="0"/>
              <a:pPr/>
              <a:t>4</a:t>
            </a:fld>
            <a:endParaRPr lang="en-US" dirty="0"/>
          </a:p>
        </p:txBody>
      </p:sp>
      <p:sp>
        <p:nvSpPr>
          <p:cNvPr id="2" name="Title 1">
            <a:extLst>
              <a:ext uri="{FF2B5EF4-FFF2-40B4-BE49-F238E27FC236}">
                <a16:creationId xmlns:a16="http://schemas.microsoft.com/office/drawing/2014/main" id="{AC682D86-9751-40FE-AE38-688E08A56993}"/>
              </a:ext>
            </a:extLst>
          </p:cNvPr>
          <p:cNvSpPr>
            <a:spLocks noGrp="1"/>
          </p:cNvSpPr>
          <p:nvPr>
            <p:ph type="title"/>
          </p:nvPr>
        </p:nvSpPr>
        <p:spPr>
          <a:xfrm>
            <a:off x="1063705" y="990068"/>
            <a:ext cx="10072608" cy="320041"/>
          </a:xfrm>
        </p:spPr>
        <p:txBody>
          <a:bodyPr/>
          <a:lstStyle/>
          <a:p>
            <a:r>
              <a:rPr lang="en-GB" dirty="0"/>
              <a:t>HOW TO NAVIGATE IN ORGANIZER</a:t>
            </a:r>
          </a:p>
        </p:txBody>
      </p:sp>
      <p:cxnSp>
        <p:nvCxnSpPr>
          <p:cNvPr id="12" name="Straight Arrow Connector 11">
            <a:extLst>
              <a:ext uri="{FF2B5EF4-FFF2-40B4-BE49-F238E27FC236}">
                <a16:creationId xmlns:a16="http://schemas.microsoft.com/office/drawing/2014/main" id="{EB972632-B279-4B36-9C4A-6B8B5D0A3C25}"/>
              </a:ext>
            </a:extLst>
          </p:cNvPr>
          <p:cNvCxnSpPr>
            <a:cxnSpLocks/>
            <a:stCxn id="16" idx="2"/>
          </p:cNvCxnSpPr>
          <p:nvPr/>
        </p:nvCxnSpPr>
        <p:spPr>
          <a:xfrm>
            <a:off x="9880599" y="1534968"/>
            <a:ext cx="0" cy="497848"/>
          </a:xfrm>
          <a:prstGeom prst="straightConnector1">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11BC801-57AE-4207-9B36-01B3BF69B1F2}"/>
              </a:ext>
            </a:extLst>
          </p:cNvPr>
          <p:cNvCxnSpPr>
            <a:cxnSpLocks/>
            <a:stCxn id="13" idx="2"/>
          </p:cNvCxnSpPr>
          <p:nvPr/>
        </p:nvCxnSpPr>
        <p:spPr>
          <a:xfrm>
            <a:off x="7835457" y="1534968"/>
            <a:ext cx="0" cy="477517"/>
          </a:xfrm>
          <a:prstGeom prst="straightConnector1">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 name="Connector: Elbow 5">
            <a:extLst>
              <a:ext uri="{FF2B5EF4-FFF2-40B4-BE49-F238E27FC236}">
                <a16:creationId xmlns:a16="http://schemas.microsoft.com/office/drawing/2014/main" id="{2D3C3E3E-2EB2-4203-BC83-390BB3B0F994}"/>
              </a:ext>
            </a:extLst>
          </p:cNvPr>
          <p:cNvCxnSpPr>
            <a:cxnSpLocks/>
            <a:stCxn id="20" idx="3"/>
          </p:cNvCxnSpPr>
          <p:nvPr/>
        </p:nvCxnSpPr>
        <p:spPr>
          <a:xfrm flipV="1">
            <a:off x="1885896" y="2421785"/>
            <a:ext cx="586716" cy="986"/>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0C50F3B-CF31-4CA6-8E08-423193D8D82D}"/>
              </a:ext>
            </a:extLst>
          </p:cNvPr>
          <p:cNvSpPr txBox="1"/>
          <p:nvPr/>
        </p:nvSpPr>
        <p:spPr>
          <a:xfrm>
            <a:off x="8311243" y="1304518"/>
            <a:ext cx="1016000" cy="230832"/>
          </a:xfrm>
          <a:prstGeom prst="rect">
            <a:avLst/>
          </a:prstGeom>
          <a:noFill/>
        </p:spPr>
        <p:txBody>
          <a:bodyPr wrap="square" rtlCol="0">
            <a:spAutoFit/>
          </a:bodyPr>
          <a:lstStyle/>
          <a:p>
            <a:pPr algn="ctr"/>
            <a:r>
              <a:rPr lang="en-GB" sz="900" dirty="0"/>
              <a:t>Project</a:t>
            </a:r>
          </a:p>
        </p:txBody>
      </p:sp>
      <p:sp>
        <p:nvSpPr>
          <p:cNvPr id="16" name="TextBox 15">
            <a:extLst>
              <a:ext uri="{FF2B5EF4-FFF2-40B4-BE49-F238E27FC236}">
                <a16:creationId xmlns:a16="http://schemas.microsoft.com/office/drawing/2014/main" id="{338986E9-A546-45EE-8B37-7D67414CC529}"/>
              </a:ext>
            </a:extLst>
          </p:cNvPr>
          <p:cNvSpPr txBox="1"/>
          <p:nvPr/>
        </p:nvSpPr>
        <p:spPr>
          <a:xfrm>
            <a:off x="9296401" y="1304136"/>
            <a:ext cx="1168395" cy="230832"/>
          </a:xfrm>
          <a:prstGeom prst="rect">
            <a:avLst/>
          </a:prstGeom>
          <a:noFill/>
        </p:spPr>
        <p:txBody>
          <a:bodyPr wrap="square" rtlCol="0">
            <a:spAutoFit/>
          </a:bodyPr>
          <a:lstStyle/>
          <a:p>
            <a:pPr algn="ctr"/>
            <a:r>
              <a:rPr lang="en-GB" sz="900" dirty="0"/>
              <a:t>Status on project</a:t>
            </a:r>
          </a:p>
        </p:txBody>
      </p:sp>
      <p:sp>
        <p:nvSpPr>
          <p:cNvPr id="24" name="TextBox 23">
            <a:extLst>
              <a:ext uri="{FF2B5EF4-FFF2-40B4-BE49-F238E27FC236}">
                <a16:creationId xmlns:a16="http://schemas.microsoft.com/office/drawing/2014/main" id="{6C88C5C0-DD46-4F5B-94A4-AA0B99840E70}"/>
              </a:ext>
            </a:extLst>
          </p:cNvPr>
          <p:cNvSpPr txBox="1"/>
          <p:nvPr/>
        </p:nvSpPr>
        <p:spPr>
          <a:xfrm>
            <a:off x="1393985" y="1421511"/>
            <a:ext cx="1520615" cy="369332"/>
          </a:xfrm>
          <a:prstGeom prst="rect">
            <a:avLst/>
          </a:prstGeom>
          <a:noFill/>
        </p:spPr>
        <p:txBody>
          <a:bodyPr wrap="square" rtlCol="0">
            <a:spAutoFit/>
          </a:bodyPr>
          <a:lstStyle/>
          <a:p>
            <a:pPr algn="ctr"/>
            <a:r>
              <a:rPr lang="en-GB" sz="900" dirty="0"/>
              <a:t>Click here to find deleted respondents and units</a:t>
            </a:r>
          </a:p>
        </p:txBody>
      </p:sp>
      <p:sp>
        <p:nvSpPr>
          <p:cNvPr id="13" name="TextBox 12">
            <a:extLst>
              <a:ext uri="{FF2B5EF4-FFF2-40B4-BE49-F238E27FC236}">
                <a16:creationId xmlns:a16="http://schemas.microsoft.com/office/drawing/2014/main" id="{B10737DC-41CA-4DFA-865A-513CC20CD69C}"/>
              </a:ext>
            </a:extLst>
          </p:cNvPr>
          <p:cNvSpPr txBox="1"/>
          <p:nvPr/>
        </p:nvSpPr>
        <p:spPr>
          <a:xfrm>
            <a:off x="7327457" y="1304136"/>
            <a:ext cx="1016000" cy="230832"/>
          </a:xfrm>
          <a:prstGeom prst="rect">
            <a:avLst/>
          </a:prstGeom>
          <a:noFill/>
        </p:spPr>
        <p:txBody>
          <a:bodyPr wrap="square" rtlCol="0">
            <a:spAutoFit/>
          </a:bodyPr>
          <a:lstStyle/>
          <a:p>
            <a:pPr algn="ctr"/>
            <a:r>
              <a:rPr lang="en-GB" sz="900" dirty="0"/>
              <a:t>User name</a:t>
            </a:r>
          </a:p>
        </p:txBody>
      </p:sp>
      <p:sp>
        <p:nvSpPr>
          <p:cNvPr id="20" name="TextBox 19">
            <a:extLst>
              <a:ext uri="{FF2B5EF4-FFF2-40B4-BE49-F238E27FC236}">
                <a16:creationId xmlns:a16="http://schemas.microsoft.com/office/drawing/2014/main" id="{950637FC-5C9F-4760-AD51-183299BF1B2E}"/>
              </a:ext>
            </a:extLst>
          </p:cNvPr>
          <p:cNvSpPr txBox="1"/>
          <p:nvPr/>
        </p:nvSpPr>
        <p:spPr>
          <a:xfrm>
            <a:off x="189115" y="2099605"/>
            <a:ext cx="1696781" cy="646331"/>
          </a:xfrm>
          <a:prstGeom prst="rect">
            <a:avLst/>
          </a:prstGeom>
          <a:noFill/>
        </p:spPr>
        <p:txBody>
          <a:bodyPr wrap="square" rtlCol="0">
            <a:spAutoFit/>
          </a:bodyPr>
          <a:lstStyle/>
          <a:p>
            <a:pPr algn="ctr"/>
            <a:r>
              <a:rPr lang="en-GB" sz="900" dirty="0"/>
              <a:t>If access to multiple structures, please click select to find desired organizational structure</a:t>
            </a:r>
          </a:p>
        </p:txBody>
      </p:sp>
      <p:sp>
        <p:nvSpPr>
          <p:cNvPr id="26" name="TextBox 25">
            <a:extLst>
              <a:ext uri="{FF2B5EF4-FFF2-40B4-BE49-F238E27FC236}">
                <a16:creationId xmlns:a16="http://schemas.microsoft.com/office/drawing/2014/main" id="{6A68CF75-D32A-41D5-9578-945C0636B28E}"/>
              </a:ext>
            </a:extLst>
          </p:cNvPr>
          <p:cNvSpPr txBox="1"/>
          <p:nvPr/>
        </p:nvSpPr>
        <p:spPr>
          <a:xfrm>
            <a:off x="3496704" y="1414005"/>
            <a:ext cx="1520615" cy="369332"/>
          </a:xfrm>
          <a:prstGeom prst="rect">
            <a:avLst/>
          </a:prstGeom>
          <a:noFill/>
        </p:spPr>
        <p:txBody>
          <a:bodyPr wrap="square" rtlCol="0">
            <a:spAutoFit/>
          </a:bodyPr>
          <a:lstStyle/>
          <a:p>
            <a:pPr algn="ctr"/>
            <a:r>
              <a:rPr lang="en-GB" sz="900" dirty="0"/>
              <a:t>Click here to log out of Ennova Organizer</a:t>
            </a:r>
          </a:p>
        </p:txBody>
      </p:sp>
      <p:cxnSp>
        <p:nvCxnSpPr>
          <p:cNvPr id="31" name="Connector: Elbow 30">
            <a:extLst>
              <a:ext uri="{FF2B5EF4-FFF2-40B4-BE49-F238E27FC236}">
                <a16:creationId xmlns:a16="http://schemas.microsoft.com/office/drawing/2014/main" id="{8C065A08-8F85-49E1-90E6-7367E6C5E458}"/>
              </a:ext>
            </a:extLst>
          </p:cNvPr>
          <p:cNvCxnSpPr>
            <a:cxnSpLocks/>
            <a:endCxn id="26" idx="2"/>
          </p:cNvCxnSpPr>
          <p:nvPr/>
        </p:nvCxnSpPr>
        <p:spPr>
          <a:xfrm rot="5400000" flipH="1" flipV="1">
            <a:off x="3863844" y="1921046"/>
            <a:ext cx="530877" cy="255460"/>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E8B86CDA-CE4D-4BD2-8F54-F4E508C4DC89}"/>
              </a:ext>
            </a:extLst>
          </p:cNvPr>
          <p:cNvCxnSpPr>
            <a:cxnSpLocks/>
            <a:endCxn id="24" idx="3"/>
          </p:cNvCxnSpPr>
          <p:nvPr/>
        </p:nvCxnSpPr>
        <p:spPr>
          <a:xfrm rot="16200000" flipV="1">
            <a:off x="2693672" y="1827106"/>
            <a:ext cx="708037" cy="266179"/>
          </a:xfrm>
          <a:prstGeom prst="bentConnector2">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ACC7D315-AFE3-49ED-BD44-8A36B9D94233}"/>
              </a:ext>
            </a:extLst>
          </p:cNvPr>
          <p:cNvCxnSpPr>
            <a:cxnSpLocks/>
            <a:endCxn id="28" idx="3"/>
          </p:cNvCxnSpPr>
          <p:nvPr/>
        </p:nvCxnSpPr>
        <p:spPr>
          <a:xfrm rot="10800000">
            <a:off x="1942336" y="3103749"/>
            <a:ext cx="1687272" cy="79309"/>
          </a:xfrm>
          <a:prstGeom prst="bentConnector3">
            <a:avLst>
              <a:gd name="adj1" fmla="val -323"/>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FE94BB6-126C-43AA-A2D4-CF5AD4A2A103}"/>
              </a:ext>
            </a:extLst>
          </p:cNvPr>
          <p:cNvCxnSpPr>
            <a:cxnSpLocks/>
            <a:endCxn id="21" idx="3"/>
          </p:cNvCxnSpPr>
          <p:nvPr/>
        </p:nvCxnSpPr>
        <p:spPr>
          <a:xfrm rot="10800000" flipV="1">
            <a:off x="1942334" y="3251204"/>
            <a:ext cx="902466" cy="235004"/>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2616FFA-E6E7-4C0F-8208-B9C819F6489C}"/>
              </a:ext>
            </a:extLst>
          </p:cNvPr>
          <p:cNvSpPr txBox="1"/>
          <p:nvPr/>
        </p:nvSpPr>
        <p:spPr>
          <a:xfrm>
            <a:off x="10300708" y="2675226"/>
            <a:ext cx="1696781" cy="507831"/>
          </a:xfrm>
          <a:prstGeom prst="rect">
            <a:avLst/>
          </a:prstGeom>
          <a:noFill/>
        </p:spPr>
        <p:txBody>
          <a:bodyPr wrap="square" rtlCol="0">
            <a:spAutoFit/>
          </a:bodyPr>
          <a:lstStyle/>
          <a:p>
            <a:pPr algn="ctr"/>
            <a:r>
              <a:rPr lang="en-GB" sz="900" dirty="0"/>
              <a:t>Click here to see where the unit or respondent is placed in the structure</a:t>
            </a:r>
          </a:p>
        </p:txBody>
      </p:sp>
      <p:sp>
        <p:nvSpPr>
          <p:cNvPr id="21" name="TextBox 20">
            <a:extLst>
              <a:ext uri="{FF2B5EF4-FFF2-40B4-BE49-F238E27FC236}">
                <a16:creationId xmlns:a16="http://schemas.microsoft.com/office/drawing/2014/main" id="{C4C07434-18B8-457A-B7FA-299987A6EB81}"/>
              </a:ext>
            </a:extLst>
          </p:cNvPr>
          <p:cNvSpPr txBox="1"/>
          <p:nvPr/>
        </p:nvSpPr>
        <p:spPr>
          <a:xfrm>
            <a:off x="245553" y="3301542"/>
            <a:ext cx="1696781" cy="369332"/>
          </a:xfrm>
          <a:prstGeom prst="rect">
            <a:avLst/>
          </a:prstGeom>
          <a:noFill/>
        </p:spPr>
        <p:txBody>
          <a:bodyPr wrap="square" rtlCol="0">
            <a:spAutoFit/>
          </a:bodyPr>
          <a:lstStyle/>
          <a:p>
            <a:pPr algn="ctr"/>
            <a:r>
              <a:rPr lang="en-GB" sz="900" dirty="0"/>
              <a:t>Here, you will see the reporting structure</a:t>
            </a:r>
          </a:p>
        </p:txBody>
      </p:sp>
      <p:sp>
        <p:nvSpPr>
          <p:cNvPr id="28" name="TextBox 27">
            <a:extLst>
              <a:ext uri="{FF2B5EF4-FFF2-40B4-BE49-F238E27FC236}">
                <a16:creationId xmlns:a16="http://schemas.microsoft.com/office/drawing/2014/main" id="{665931D2-BC65-477B-ABF1-EBB4A13FFC58}"/>
              </a:ext>
            </a:extLst>
          </p:cNvPr>
          <p:cNvSpPr txBox="1"/>
          <p:nvPr/>
        </p:nvSpPr>
        <p:spPr>
          <a:xfrm>
            <a:off x="245555" y="2849832"/>
            <a:ext cx="1696781" cy="507831"/>
          </a:xfrm>
          <a:prstGeom prst="rect">
            <a:avLst/>
          </a:prstGeom>
          <a:noFill/>
        </p:spPr>
        <p:txBody>
          <a:bodyPr wrap="square" rtlCol="0">
            <a:spAutoFit/>
          </a:bodyPr>
          <a:lstStyle/>
          <a:p>
            <a:pPr algn="ctr"/>
            <a:r>
              <a:rPr lang="en-GB" sz="900" dirty="0"/>
              <a:t>Click on ‘Search’ to find desired respondents or units </a:t>
            </a:r>
          </a:p>
        </p:txBody>
      </p:sp>
      <p:sp>
        <p:nvSpPr>
          <p:cNvPr id="82" name="TextBox 81">
            <a:extLst>
              <a:ext uri="{FF2B5EF4-FFF2-40B4-BE49-F238E27FC236}">
                <a16:creationId xmlns:a16="http://schemas.microsoft.com/office/drawing/2014/main" id="{77DF070A-ACD4-4D8A-ACCA-47689A596FD0}"/>
              </a:ext>
            </a:extLst>
          </p:cNvPr>
          <p:cNvSpPr txBox="1"/>
          <p:nvPr/>
        </p:nvSpPr>
        <p:spPr>
          <a:xfrm>
            <a:off x="248888" y="3768988"/>
            <a:ext cx="1696781" cy="384721"/>
          </a:xfrm>
          <a:prstGeom prst="rect">
            <a:avLst/>
          </a:prstGeom>
          <a:noFill/>
        </p:spPr>
        <p:txBody>
          <a:bodyPr wrap="square" rtlCol="0">
            <a:spAutoFit/>
          </a:bodyPr>
          <a:lstStyle/>
          <a:p>
            <a:pPr algn="ctr"/>
            <a:r>
              <a:rPr lang="en-GB" sz="900" dirty="0"/>
              <a:t>Click on </a:t>
            </a:r>
            <a:r>
              <a:rPr lang="en-GB" sz="1000" b="1" dirty="0"/>
              <a:t>+</a:t>
            </a:r>
            <a:r>
              <a:rPr lang="en-GB" sz="900" dirty="0"/>
              <a:t> to expand structure</a:t>
            </a:r>
          </a:p>
        </p:txBody>
      </p:sp>
      <p:cxnSp>
        <p:nvCxnSpPr>
          <p:cNvPr id="45" name="Connector: Elbow 44">
            <a:extLst>
              <a:ext uri="{FF2B5EF4-FFF2-40B4-BE49-F238E27FC236}">
                <a16:creationId xmlns:a16="http://schemas.microsoft.com/office/drawing/2014/main" id="{692A9817-B50F-4E4E-85F5-F72C509E420D}"/>
              </a:ext>
            </a:extLst>
          </p:cNvPr>
          <p:cNvCxnSpPr>
            <a:cxnSpLocks/>
            <a:endCxn id="46" idx="1"/>
          </p:cNvCxnSpPr>
          <p:nvPr/>
        </p:nvCxnSpPr>
        <p:spPr>
          <a:xfrm flipV="1">
            <a:off x="9658852" y="2929142"/>
            <a:ext cx="641856" cy="264246"/>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5C2371F0-D516-4D27-98FC-96E24F3C7D53}"/>
              </a:ext>
            </a:extLst>
          </p:cNvPr>
          <p:cNvSpPr txBox="1"/>
          <p:nvPr/>
        </p:nvSpPr>
        <p:spPr>
          <a:xfrm>
            <a:off x="245552" y="4170270"/>
            <a:ext cx="1696781" cy="384721"/>
          </a:xfrm>
          <a:prstGeom prst="rect">
            <a:avLst/>
          </a:prstGeom>
          <a:noFill/>
        </p:spPr>
        <p:txBody>
          <a:bodyPr wrap="square" rtlCol="0">
            <a:spAutoFit/>
          </a:bodyPr>
          <a:lstStyle/>
          <a:p>
            <a:pPr algn="ctr"/>
            <a:r>
              <a:rPr lang="en-GB" sz="900" dirty="0"/>
              <a:t>Click on </a:t>
            </a:r>
            <a:r>
              <a:rPr lang="en-GB" sz="1000" b="1" dirty="0"/>
              <a:t>-</a:t>
            </a:r>
            <a:r>
              <a:rPr lang="en-GB" sz="900" dirty="0"/>
              <a:t> to compress structure</a:t>
            </a:r>
          </a:p>
        </p:txBody>
      </p:sp>
      <p:cxnSp>
        <p:nvCxnSpPr>
          <p:cNvPr id="81" name="Connector: Elbow 80">
            <a:extLst>
              <a:ext uri="{FF2B5EF4-FFF2-40B4-BE49-F238E27FC236}">
                <a16:creationId xmlns:a16="http://schemas.microsoft.com/office/drawing/2014/main" id="{2609B5A1-E0D7-4F6F-87D1-6A9BBD8B6935}"/>
              </a:ext>
            </a:extLst>
          </p:cNvPr>
          <p:cNvCxnSpPr>
            <a:cxnSpLocks/>
            <a:endCxn id="82" idx="3"/>
          </p:cNvCxnSpPr>
          <p:nvPr/>
        </p:nvCxnSpPr>
        <p:spPr>
          <a:xfrm rot="10800000" flipV="1">
            <a:off x="1945669" y="3862053"/>
            <a:ext cx="1146782" cy="99296"/>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F3CC77A1-B291-4583-9701-D9D17D69C8E5}"/>
              </a:ext>
            </a:extLst>
          </p:cNvPr>
          <p:cNvCxnSpPr>
            <a:cxnSpLocks/>
            <a:endCxn id="84" idx="3"/>
          </p:cNvCxnSpPr>
          <p:nvPr/>
        </p:nvCxnSpPr>
        <p:spPr>
          <a:xfrm rot="10800000" flipV="1">
            <a:off x="1942333" y="4153709"/>
            <a:ext cx="1150118" cy="208922"/>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9A8BC408-5ADA-4F83-BFC7-FAE1B8C9554D}"/>
              </a:ext>
            </a:extLst>
          </p:cNvPr>
          <p:cNvCxnSpPr>
            <a:cxnSpLocks/>
            <a:endCxn id="95" idx="1"/>
          </p:cNvCxnSpPr>
          <p:nvPr/>
        </p:nvCxnSpPr>
        <p:spPr>
          <a:xfrm flipV="1">
            <a:off x="10077450" y="2205954"/>
            <a:ext cx="243319" cy="203898"/>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82142CC-6FD0-4452-ACF1-907D4710519A}"/>
              </a:ext>
            </a:extLst>
          </p:cNvPr>
          <p:cNvSpPr txBox="1"/>
          <p:nvPr/>
        </p:nvSpPr>
        <p:spPr>
          <a:xfrm>
            <a:off x="10320769" y="1952038"/>
            <a:ext cx="1696781" cy="507831"/>
          </a:xfrm>
          <a:prstGeom prst="rect">
            <a:avLst/>
          </a:prstGeom>
          <a:noFill/>
        </p:spPr>
        <p:txBody>
          <a:bodyPr wrap="square" rtlCol="0">
            <a:spAutoFit/>
          </a:bodyPr>
          <a:lstStyle/>
          <a:p>
            <a:pPr algn="ctr"/>
            <a:r>
              <a:rPr lang="en-GB" sz="900" dirty="0"/>
              <a:t>Click here to see the clipboard with units and respondents</a:t>
            </a:r>
          </a:p>
        </p:txBody>
      </p:sp>
    </p:spTree>
    <p:extLst>
      <p:ext uri="{BB962C8B-B14F-4D97-AF65-F5344CB8AC3E}">
        <p14:creationId xmlns:p14="http://schemas.microsoft.com/office/powerpoint/2010/main" val="208397351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a:extLst>
              <a:ext uri="{FF2B5EF4-FFF2-40B4-BE49-F238E27FC236}">
                <a16:creationId xmlns:a16="http://schemas.microsoft.com/office/drawing/2014/main" id="{61EC6F67-C368-4576-BA13-88FF11B10AA0}"/>
              </a:ext>
            </a:extLst>
          </p:cNvPr>
          <p:cNvGraphicFramePr>
            <a:graphicFrameLocks noChangeAspect="1"/>
          </p:cNvGraphicFramePr>
          <p:nvPr>
            <p:custDataLst>
              <p:tags r:id="rId2"/>
            </p:custDataLst>
            <p:extLst>
              <p:ext uri="{D42A27DB-BD31-4B8C-83A1-F6EECF244321}">
                <p14:modId xmlns:p14="http://schemas.microsoft.com/office/powerpoint/2010/main" val="15010242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80" name="think-cell Slide" r:id="rId5" imgW="359" imgH="360" progId="TCLayout.ActiveDocument.1">
                  <p:embed/>
                </p:oleObj>
              </mc:Choice>
              <mc:Fallback>
                <p:oleObj name="think-cell Slide" r:id="rId5" imgW="359" imgH="360" progId="TCLayout.ActiveDocument.1">
                  <p:embed/>
                  <p:pic>
                    <p:nvPicPr>
                      <p:cNvPr id="17" name="Object 16" hidden="1">
                        <a:extLst>
                          <a:ext uri="{FF2B5EF4-FFF2-40B4-BE49-F238E27FC236}">
                            <a16:creationId xmlns:a16="http://schemas.microsoft.com/office/drawing/2014/main" id="{61EC6F67-C368-4576-BA13-88FF11B10A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A08341C5-D65F-4EDF-B356-B7D60C6DFA22}"/>
              </a:ext>
            </a:extLst>
          </p:cNvPr>
          <p:cNvSpPr/>
          <p:nvPr/>
        </p:nvSpPr>
        <p:spPr>
          <a:xfrm>
            <a:off x="0" y="1954635"/>
            <a:ext cx="12192000" cy="49033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hidden="1">
            <a:extLst>
              <a:ext uri="{FF2B5EF4-FFF2-40B4-BE49-F238E27FC236}">
                <a16:creationId xmlns:a16="http://schemas.microsoft.com/office/drawing/2014/main" id="{36691DAB-A75F-4607-A5D1-FCFACD20665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dirty="0">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AC682D86-9751-40FE-AE38-688E08A56993}"/>
              </a:ext>
            </a:extLst>
          </p:cNvPr>
          <p:cNvSpPr>
            <a:spLocks noGrp="1"/>
          </p:cNvSpPr>
          <p:nvPr>
            <p:ph type="title"/>
          </p:nvPr>
        </p:nvSpPr>
        <p:spPr/>
        <p:txBody>
          <a:bodyPr/>
          <a:lstStyle/>
          <a:p>
            <a:r>
              <a:rPr lang="en-GB" dirty="0"/>
              <a:t>HOW TO NAVIGATE IN ORGANIZER</a:t>
            </a:r>
          </a:p>
        </p:txBody>
      </p:sp>
      <p:sp>
        <p:nvSpPr>
          <p:cNvPr id="8" name="Footer Placeholder 7">
            <a:extLst>
              <a:ext uri="{FF2B5EF4-FFF2-40B4-BE49-F238E27FC236}">
                <a16:creationId xmlns:a16="http://schemas.microsoft.com/office/drawing/2014/main" id="{1EC2A497-C3D2-4864-9252-DCBC529D362F}"/>
              </a:ext>
            </a:extLst>
          </p:cNvPr>
          <p:cNvSpPr>
            <a:spLocks noGrp="1"/>
          </p:cNvSpPr>
          <p:nvPr>
            <p:ph type="ftr" sz="quarter" idx="11"/>
          </p:nvPr>
        </p:nvSpPr>
        <p:spPr/>
        <p:txBody>
          <a:bodyPr/>
          <a:lstStyle/>
          <a:p>
            <a:r>
              <a:rPr lang="en-US"/>
              <a:t>Ennova | Organizer user guide</a:t>
            </a:r>
            <a:endParaRPr lang="en-US" dirty="0"/>
          </a:p>
        </p:txBody>
      </p:sp>
      <p:sp>
        <p:nvSpPr>
          <p:cNvPr id="9" name="Slide Number Placeholder 8">
            <a:extLst>
              <a:ext uri="{FF2B5EF4-FFF2-40B4-BE49-F238E27FC236}">
                <a16:creationId xmlns:a16="http://schemas.microsoft.com/office/drawing/2014/main" id="{410BFA4A-84D5-4ED4-92DE-343A37F912A6}"/>
              </a:ext>
            </a:extLst>
          </p:cNvPr>
          <p:cNvSpPr>
            <a:spLocks noGrp="1"/>
          </p:cNvSpPr>
          <p:nvPr>
            <p:ph type="sldNum" sz="quarter" idx="12"/>
          </p:nvPr>
        </p:nvSpPr>
        <p:spPr/>
        <p:txBody>
          <a:bodyPr/>
          <a:lstStyle/>
          <a:p>
            <a:fld id="{1796BFC4-BD81-42DC-AAF0-40B34283BA04}" type="slidenum">
              <a:rPr lang="en-US" smtClean="0"/>
              <a:pPr/>
              <a:t>5</a:t>
            </a:fld>
            <a:endParaRPr lang="en-US" dirty="0"/>
          </a:p>
        </p:txBody>
      </p:sp>
      <p:sp>
        <p:nvSpPr>
          <p:cNvPr id="3" name="Text Placeholder 2">
            <a:extLst>
              <a:ext uri="{FF2B5EF4-FFF2-40B4-BE49-F238E27FC236}">
                <a16:creationId xmlns:a16="http://schemas.microsoft.com/office/drawing/2014/main" id="{0EC85E55-505C-4599-8682-CD1A521C454A}"/>
              </a:ext>
            </a:extLst>
          </p:cNvPr>
          <p:cNvSpPr>
            <a:spLocks noGrp="1"/>
          </p:cNvSpPr>
          <p:nvPr>
            <p:ph type="body" idx="1"/>
          </p:nvPr>
        </p:nvSpPr>
        <p:spPr/>
        <p:txBody>
          <a:bodyPr/>
          <a:lstStyle/>
          <a:p>
            <a:r>
              <a:rPr lang="en-GB" dirty="0"/>
              <a:t>Unit functionalities</a:t>
            </a:r>
          </a:p>
        </p:txBody>
      </p:sp>
      <p:pic>
        <p:nvPicPr>
          <p:cNvPr id="19" name="Picture 18">
            <a:extLst>
              <a:ext uri="{FF2B5EF4-FFF2-40B4-BE49-F238E27FC236}">
                <a16:creationId xmlns:a16="http://schemas.microsoft.com/office/drawing/2014/main" id="{C1A480DB-DA67-421E-952B-AB01822900F0}"/>
              </a:ext>
            </a:extLst>
          </p:cNvPr>
          <p:cNvPicPr>
            <a:picLocks noChangeAspect="1"/>
          </p:cNvPicPr>
          <p:nvPr/>
        </p:nvPicPr>
        <p:blipFill>
          <a:blip r:embed="rId7"/>
          <a:stretch>
            <a:fillRect/>
          </a:stretch>
        </p:blipFill>
        <p:spPr>
          <a:xfrm>
            <a:off x="2331038" y="2517332"/>
            <a:ext cx="7529924" cy="3770872"/>
          </a:xfrm>
          <a:prstGeom prst="rect">
            <a:avLst/>
          </a:prstGeom>
          <a:ln>
            <a:solidFill>
              <a:schemeClr val="tx1">
                <a:lumMod val="50000"/>
                <a:lumOff val="50000"/>
              </a:schemeClr>
            </a:solidFill>
          </a:ln>
        </p:spPr>
      </p:pic>
      <p:sp>
        <p:nvSpPr>
          <p:cNvPr id="4" name="TextBox 3">
            <a:extLst>
              <a:ext uri="{FF2B5EF4-FFF2-40B4-BE49-F238E27FC236}">
                <a16:creationId xmlns:a16="http://schemas.microsoft.com/office/drawing/2014/main" id="{24DCABF9-5A01-43C6-9440-C612A7E5D36F}"/>
              </a:ext>
            </a:extLst>
          </p:cNvPr>
          <p:cNvSpPr txBox="1"/>
          <p:nvPr/>
        </p:nvSpPr>
        <p:spPr>
          <a:xfrm>
            <a:off x="1063705" y="1822581"/>
            <a:ext cx="10072608" cy="461665"/>
          </a:xfrm>
          <a:prstGeom prst="rect">
            <a:avLst/>
          </a:prstGeom>
          <a:noFill/>
        </p:spPr>
        <p:txBody>
          <a:bodyPr wrap="square" lIns="0" rtlCol="0">
            <a:spAutoFit/>
          </a:bodyPr>
          <a:lstStyle/>
          <a:p>
            <a:r>
              <a:rPr lang="en-GB" sz="1200" dirty="0">
                <a:solidFill>
                  <a:schemeClr val="tx1">
                    <a:lumMod val="65000"/>
                    <a:lumOff val="35000"/>
                  </a:schemeClr>
                </a:solidFill>
              </a:rPr>
              <a:t>When you select a unit in the structure you will get detailed information about the unit to the right. </a:t>
            </a:r>
            <a:br>
              <a:rPr lang="en-GB" sz="1200" dirty="0">
                <a:solidFill>
                  <a:schemeClr val="tx1">
                    <a:lumMod val="65000"/>
                    <a:lumOff val="35000"/>
                  </a:schemeClr>
                </a:solidFill>
              </a:rPr>
            </a:br>
            <a:r>
              <a:rPr lang="en-GB" sz="1200" dirty="0">
                <a:solidFill>
                  <a:schemeClr val="tx1">
                    <a:lumMod val="65000"/>
                    <a:lumOff val="35000"/>
                  </a:schemeClr>
                </a:solidFill>
              </a:rPr>
              <a:t>Please control that the information is correct.  </a:t>
            </a:r>
          </a:p>
        </p:txBody>
      </p:sp>
      <p:cxnSp>
        <p:nvCxnSpPr>
          <p:cNvPr id="41" name="Connector: Elbow 40">
            <a:extLst>
              <a:ext uri="{FF2B5EF4-FFF2-40B4-BE49-F238E27FC236}">
                <a16:creationId xmlns:a16="http://schemas.microsoft.com/office/drawing/2014/main" id="{38EFDCAB-BB8F-4CA2-AABE-1AE8328E8F2A}"/>
              </a:ext>
            </a:extLst>
          </p:cNvPr>
          <p:cNvCxnSpPr>
            <a:cxnSpLocks/>
            <a:stCxn id="42" idx="1"/>
          </p:cNvCxnSpPr>
          <p:nvPr/>
        </p:nvCxnSpPr>
        <p:spPr>
          <a:xfrm rot="10800000">
            <a:off x="6257932" y="3594542"/>
            <a:ext cx="3686169" cy="517640"/>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2ECB471B-BCC0-45C6-B6A2-B07CB3D0DE60}"/>
              </a:ext>
            </a:extLst>
          </p:cNvPr>
          <p:cNvSpPr txBox="1"/>
          <p:nvPr/>
        </p:nvSpPr>
        <p:spPr>
          <a:xfrm>
            <a:off x="9944100" y="3165769"/>
            <a:ext cx="1800141" cy="1892826"/>
          </a:xfrm>
          <a:prstGeom prst="rect">
            <a:avLst/>
          </a:prstGeom>
          <a:noFill/>
        </p:spPr>
        <p:txBody>
          <a:bodyPr wrap="square" rtlCol="0">
            <a:spAutoFit/>
          </a:bodyPr>
          <a:lstStyle/>
          <a:p>
            <a:pPr algn="ctr"/>
            <a:r>
              <a:rPr lang="en-GB" sz="900" dirty="0"/>
              <a:t>When you have verified the unit information and the respondents, please click ‘Validate’.</a:t>
            </a:r>
          </a:p>
          <a:p>
            <a:pPr algn="ctr"/>
            <a:endParaRPr lang="en-GB" sz="900" dirty="0"/>
          </a:p>
          <a:p>
            <a:pPr algn="ctr"/>
            <a:r>
              <a:rPr lang="en-GB" sz="900" dirty="0"/>
              <a:t>Once you validate a unit, the information or respondents in the validated unit cannot be edited. </a:t>
            </a:r>
          </a:p>
          <a:p>
            <a:pPr algn="ctr"/>
            <a:endParaRPr lang="en-GB" sz="900" dirty="0"/>
          </a:p>
          <a:p>
            <a:pPr algn="ctr"/>
            <a:r>
              <a:rPr lang="en-GB" sz="900" dirty="0"/>
              <a:t>If you need to make additional changes, please invalidate the unit to proceed. </a:t>
            </a:r>
          </a:p>
        </p:txBody>
      </p:sp>
      <p:cxnSp>
        <p:nvCxnSpPr>
          <p:cNvPr id="38" name="Connector: Elbow 37">
            <a:extLst>
              <a:ext uri="{FF2B5EF4-FFF2-40B4-BE49-F238E27FC236}">
                <a16:creationId xmlns:a16="http://schemas.microsoft.com/office/drawing/2014/main" id="{7CF0C557-6DB2-4C65-A2AB-B39628F3CADB}"/>
              </a:ext>
            </a:extLst>
          </p:cNvPr>
          <p:cNvCxnSpPr>
            <a:cxnSpLocks/>
            <a:endCxn id="37" idx="3"/>
          </p:cNvCxnSpPr>
          <p:nvPr/>
        </p:nvCxnSpPr>
        <p:spPr>
          <a:xfrm rot="10800000" flipV="1">
            <a:off x="2247901" y="3736538"/>
            <a:ext cx="1019175" cy="132534"/>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412D285C-8A19-4EDF-B0C4-0882866B42C2}"/>
              </a:ext>
            </a:extLst>
          </p:cNvPr>
          <p:cNvCxnSpPr>
            <a:cxnSpLocks/>
            <a:endCxn id="47" idx="0"/>
          </p:cNvCxnSpPr>
          <p:nvPr/>
        </p:nvCxnSpPr>
        <p:spPr>
          <a:xfrm rot="16200000" flipH="1">
            <a:off x="5394848" y="4058262"/>
            <a:ext cx="1114194" cy="378640"/>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DD189FC-120A-4563-8E4F-96C14A6B04AF}"/>
              </a:ext>
            </a:extLst>
          </p:cNvPr>
          <p:cNvSpPr txBox="1"/>
          <p:nvPr/>
        </p:nvSpPr>
        <p:spPr>
          <a:xfrm>
            <a:off x="9944099" y="1943002"/>
            <a:ext cx="1800141" cy="369332"/>
          </a:xfrm>
          <a:prstGeom prst="rect">
            <a:avLst/>
          </a:prstGeom>
          <a:noFill/>
        </p:spPr>
        <p:txBody>
          <a:bodyPr wrap="square" rtlCol="0">
            <a:spAutoFit/>
          </a:bodyPr>
          <a:lstStyle/>
          <a:p>
            <a:pPr algn="ctr"/>
            <a:r>
              <a:rPr lang="en-GB" sz="900" dirty="0"/>
              <a:t>Click here to show the unit in the structure to the left. </a:t>
            </a:r>
          </a:p>
        </p:txBody>
      </p:sp>
      <p:sp>
        <p:nvSpPr>
          <p:cNvPr id="37" name="TextBox 36">
            <a:extLst>
              <a:ext uri="{FF2B5EF4-FFF2-40B4-BE49-F238E27FC236}">
                <a16:creationId xmlns:a16="http://schemas.microsoft.com/office/drawing/2014/main" id="{60C6BF50-D2FB-4612-A87A-D543D68B4676}"/>
              </a:ext>
            </a:extLst>
          </p:cNvPr>
          <p:cNvSpPr txBox="1"/>
          <p:nvPr/>
        </p:nvSpPr>
        <p:spPr>
          <a:xfrm>
            <a:off x="156872" y="3545906"/>
            <a:ext cx="2091028" cy="646331"/>
          </a:xfrm>
          <a:prstGeom prst="rect">
            <a:avLst/>
          </a:prstGeom>
          <a:noFill/>
        </p:spPr>
        <p:txBody>
          <a:bodyPr wrap="square" rtlCol="0">
            <a:spAutoFit/>
          </a:bodyPr>
          <a:lstStyle/>
          <a:p>
            <a:pPr algn="ctr"/>
            <a:r>
              <a:rPr lang="en-GB" sz="900" dirty="0"/>
              <a:t>Right-click on a unit to see a menu with the tools available in Ennova Organizer. </a:t>
            </a:r>
          </a:p>
        </p:txBody>
      </p:sp>
      <p:sp>
        <p:nvSpPr>
          <p:cNvPr id="47" name="TextBox 46">
            <a:extLst>
              <a:ext uri="{FF2B5EF4-FFF2-40B4-BE49-F238E27FC236}">
                <a16:creationId xmlns:a16="http://schemas.microsoft.com/office/drawing/2014/main" id="{D99643D5-4E79-4D41-BBE6-8860FF991C0B}"/>
              </a:ext>
            </a:extLst>
          </p:cNvPr>
          <p:cNvSpPr txBox="1"/>
          <p:nvPr/>
        </p:nvSpPr>
        <p:spPr>
          <a:xfrm>
            <a:off x="5519779" y="4804679"/>
            <a:ext cx="1242971" cy="923330"/>
          </a:xfrm>
          <a:prstGeom prst="rect">
            <a:avLst/>
          </a:prstGeom>
          <a:noFill/>
        </p:spPr>
        <p:txBody>
          <a:bodyPr wrap="square" rtlCol="0">
            <a:spAutoFit/>
          </a:bodyPr>
          <a:lstStyle/>
          <a:p>
            <a:pPr algn="ctr"/>
            <a:r>
              <a:rPr lang="en-GB" sz="900" dirty="0"/>
              <a:t>Click ‘Edit’ to edit information on unit. </a:t>
            </a:r>
          </a:p>
          <a:p>
            <a:pPr algn="ctr"/>
            <a:endParaRPr lang="en-GB" sz="900" dirty="0"/>
          </a:p>
          <a:p>
            <a:pPr algn="ctr"/>
            <a:r>
              <a:rPr lang="en-GB" sz="900" dirty="0"/>
              <a:t>Please remember to save information before proceeding. </a:t>
            </a:r>
          </a:p>
        </p:txBody>
      </p:sp>
      <p:cxnSp>
        <p:nvCxnSpPr>
          <p:cNvPr id="52" name="Connector: Elbow 51">
            <a:extLst>
              <a:ext uri="{FF2B5EF4-FFF2-40B4-BE49-F238E27FC236}">
                <a16:creationId xmlns:a16="http://schemas.microsoft.com/office/drawing/2014/main" id="{C9C097BA-8D19-4D7C-BF04-2FB78167DFE6}"/>
              </a:ext>
            </a:extLst>
          </p:cNvPr>
          <p:cNvCxnSpPr>
            <a:cxnSpLocks/>
            <a:endCxn id="54" idx="2"/>
          </p:cNvCxnSpPr>
          <p:nvPr/>
        </p:nvCxnSpPr>
        <p:spPr>
          <a:xfrm flipV="1">
            <a:off x="9753600" y="2312334"/>
            <a:ext cx="1090570" cy="493493"/>
          </a:xfrm>
          <a:prstGeom prst="bentConnector2">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A1839285-CD85-4461-A740-D602E364C1F9}"/>
              </a:ext>
            </a:extLst>
          </p:cNvPr>
          <p:cNvCxnSpPr>
            <a:cxnSpLocks/>
            <a:endCxn id="57" idx="3"/>
          </p:cNvCxnSpPr>
          <p:nvPr/>
        </p:nvCxnSpPr>
        <p:spPr>
          <a:xfrm rot="10800000">
            <a:off x="2247901" y="2959543"/>
            <a:ext cx="427143" cy="385969"/>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482F4E29-9F22-44D8-AD61-3BF1E612129A}"/>
              </a:ext>
            </a:extLst>
          </p:cNvPr>
          <p:cNvSpPr txBox="1"/>
          <p:nvPr/>
        </p:nvSpPr>
        <p:spPr>
          <a:xfrm>
            <a:off x="156872" y="2705626"/>
            <a:ext cx="2091028" cy="507831"/>
          </a:xfrm>
          <a:prstGeom prst="rect">
            <a:avLst/>
          </a:prstGeom>
          <a:noFill/>
        </p:spPr>
        <p:txBody>
          <a:bodyPr wrap="square" rtlCol="0">
            <a:spAutoFit/>
          </a:bodyPr>
          <a:lstStyle/>
          <a:p>
            <a:pPr algn="ctr"/>
            <a:r>
              <a:rPr lang="en-GB" sz="900" dirty="0"/>
              <a:t>Click on a unit to drag and drop the unit to another place in the structure.</a:t>
            </a:r>
          </a:p>
        </p:txBody>
      </p:sp>
      <p:cxnSp>
        <p:nvCxnSpPr>
          <p:cNvPr id="65" name="Connector: Elbow 64">
            <a:extLst>
              <a:ext uri="{FF2B5EF4-FFF2-40B4-BE49-F238E27FC236}">
                <a16:creationId xmlns:a16="http://schemas.microsoft.com/office/drawing/2014/main" id="{23EBE32F-3157-4361-B0C3-9FDF65E74F38}"/>
              </a:ext>
            </a:extLst>
          </p:cNvPr>
          <p:cNvCxnSpPr>
            <a:cxnSpLocks/>
            <a:endCxn id="66" idx="3"/>
          </p:cNvCxnSpPr>
          <p:nvPr/>
        </p:nvCxnSpPr>
        <p:spPr>
          <a:xfrm rot="10800000" flipV="1">
            <a:off x="2247901" y="4343340"/>
            <a:ext cx="1187611" cy="396264"/>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471DD04A-6219-4A3C-9028-3A97939A3A6C}"/>
              </a:ext>
            </a:extLst>
          </p:cNvPr>
          <p:cNvSpPr txBox="1"/>
          <p:nvPr/>
        </p:nvSpPr>
        <p:spPr>
          <a:xfrm>
            <a:off x="156872" y="4416438"/>
            <a:ext cx="2091028" cy="646331"/>
          </a:xfrm>
          <a:prstGeom prst="rect">
            <a:avLst/>
          </a:prstGeom>
          <a:noFill/>
        </p:spPr>
        <p:txBody>
          <a:bodyPr wrap="square" rtlCol="0">
            <a:spAutoFit/>
          </a:bodyPr>
          <a:lstStyle/>
          <a:p>
            <a:pPr algn="ctr"/>
            <a:r>
              <a:rPr lang="en-GB" sz="900" dirty="0"/>
              <a:t>Select </a:t>
            </a:r>
            <a:r>
              <a:rPr lang="en-GB" sz="900" b="1" dirty="0"/>
              <a:t>‘show subsidiary units’ </a:t>
            </a:r>
            <a:r>
              <a:rPr lang="en-GB" sz="900" dirty="0"/>
              <a:t>for a detailed view of the subsidiary units. You can also correct unit information.</a:t>
            </a:r>
          </a:p>
        </p:txBody>
      </p:sp>
      <p:cxnSp>
        <p:nvCxnSpPr>
          <p:cNvPr id="75" name="Connector: Elbow 74">
            <a:extLst>
              <a:ext uri="{FF2B5EF4-FFF2-40B4-BE49-F238E27FC236}">
                <a16:creationId xmlns:a16="http://schemas.microsoft.com/office/drawing/2014/main" id="{D61A3B34-477F-407E-8A69-A046090F200A}"/>
              </a:ext>
            </a:extLst>
          </p:cNvPr>
          <p:cNvCxnSpPr>
            <a:cxnSpLocks/>
            <a:endCxn id="76" idx="3"/>
          </p:cNvCxnSpPr>
          <p:nvPr/>
        </p:nvCxnSpPr>
        <p:spPr>
          <a:xfrm rot="10800000" flipV="1">
            <a:off x="2247900" y="4509457"/>
            <a:ext cx="1187612" cy="949575"/>
          </a:xfrm>
          <a:prstGeom prst="bentConnector3">
            <a:avLst>
              <a:gd name="adj1" fmla="val 39574"/>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8D7F0695-4FDC-47F3-A643-4A1D51F94325}"/>
              </a:ext>
            </a:extLst>
          </p:cNvPr>
          <p:cNvSpPr txBox="1"/>
          <p:nvPr/>
        </p:nvSpPr>
        <p:spPr>
          <a:xfrm>
            <a:off x="156872" y="5135867"/>
            <a:ext cx="2091028" cy="646331"/>
          </a:xfrm>
          <a:prstGeom prst="rect">
            <a:avLst/>
          </a:prstGeom>
          <a:noFill/>
        </p:spPr>
        <p:txBody>
          <a:bodyPr wrap="square" rtlCol="0">
            <a:spAutoFit/>
          </a:bodyPr>
          <a:lstStyle/>
          <a:p>
            <a:pPr algn="ctr"/>
            <a:r>
              <a:rPr lang="en-GB" sz="900" dirty="0"/>
              <a:t>Select </a:t>
            </a:r>
            <a:r>
              <a:rPr lang="en-GB" sz="900" b="1" dirty="0"/>
              <a:t>‘show subsidiary respondents’ </a:t>
            </a:r>
            <a:r>
              <a:rPr lang="en-GB" sz="900" dirty="0"/>
              <a:t>for a detailed view of the subsidiary respondents. You can also correct respondent information.</a:t>
            </a:r>
          </a:p>
        </p:txBody>
      </p:sp>
    </p:spTree>
    <p:extLst>
      <p:ext uri="{BB962C8B-B14F-4D97-AF65-F5344CB8AC3E}">
        <p14:creationId xmlns:p14="http://schemas.microsoft.com/office/powerpoint/2010/main" val="244043195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A08341C5-D65F-4EDF-B356-B7D60C6DFA22}"/>
              </a:ext>
            </a:extLst>
          </p:cNvPr>
          <p:cNvSpPr/>
          <p:nvPr/>
        </p:nvSpPr>
        <p:spPr>
          <a:xfrm>
            <a:off x="0" y="1954635"/>
            <a:ext cx="12192000" cy="49033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Object 16" hidden="1">
            <a:extLst>
              <a:ext uri="{FF2B5EF4-FFF2-40B4-BE49-F238E27FC236}">
                <a16:creationId xmlns:a16="http://schemas.microsoft.com/office/drawing/2014/main" id="{61EC6F67-C368-4576-BA13-88FF11B10AA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9" name="think-cell Slide" r:id="rId5" imgW="359" imgH="360" progId="TCLayout.ActiveDocument.1">
                  <p:embed/>
                </p:oleObj>
              </mc:Choice>
              <mc:Fallback>
                <p:oleObj name="think-cell Slide" r:id="rId5" imgW="359" imgH="360" progId="TCLayout.ActiveDocument.1">
                  <p:embed/>
                  <p:pic>
                    <p:nvPicPr>
                      <p:cNvPr id="17" name="Object 16" hidden="1">
                        <a:extLst>
                          <a:ext uri="{FF2B5EF4-FFF2-40B4-BE49-F238E27FC236}">
                            <a16:creationId xmlns:a16="http://schemas.microsoft.com/office/drawing/2014/main" id="{61EC6F67-C368-4576-BA13-88FF11B10A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Rectangle 43" hidden="1">
            <a:extLst>
              <a:ext uri="{FF2B5EF4-FFF2-40B4-BE49-F238E27FC236}">
                <a16:creationId xmlns:a16="http://schemas.microsoft.com/office/drawing/2014/main" id="{36691DAB-A75F-4607-A5D1-FCFACD20665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dirty="0">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AC682D86-9751-40FE-AE38-688E08A56993}"/>
              </a:ext>
            </a:extLst>
          </p:cNvPr>
          <p:cNvSpPr>
            <a:spLocks noGrp="1"/>
          </p:cNvSpPr>
          <p:nvPr>
            <p:ph type="title"/>
          </p:nvPr>
        </p:nvSpPr>
        <p:spPr/>
        <p:txBody>
          <a:bodyPr/>
          <a:lstStyle/>
          <a:p>
            <a:r>
              <a:rPr lang="en-GB" dirty="0"/>
              <a:t>HOW TO NAVIGATE IN ORGANIZER</a:t>
            </a:r>
          </a:p>
        </p:txBody>
      </p:sp>
      <p:sp>
        <p:nvSpPr>
          <p:cNvPr id="3" name="Text Placeholder 2">
            <a:extLst>
              <a:ext uri="{FF2B5EF4-FFF2-40B4-BE49-F238E27FC236}">
                <a16:creationId xmlns:a16="http://schemas.microsoft.com/office/drawing/2014/main" id="{0EC85E55-505C-4599-8682-CD1A521C454A}"/>
              </a:ext>
            </a:extLst>
          </p:cNvPr>
          <p:cNvSpPr>
            <a:spLocks noGrp="1"/>
          </p:cNvSpPr>
          <p:nvPr>
            <p:ph type="body" idx="1"/>
          </p:nvPr>
        </p:nvSpPr>
        <p:spPr/>
        <p:txBody>
          <a:bodyPr/>
          <a:lstStyle/>
          <a:p>
            <a:r>
              <a:rPr lang="en-GB" dirty="0"/>
              <a:t>Respondent functionalities</a:t>
            </a:r>
          </a:p>
        </p:txBody>
      </p:sp>
      <p:sp>
        <p:nvSpPr>
          <p:cNvPr id="8" name="Footer Placeholder 7">
            <a:extLst>
              <a:ext uri="{FF2B5EF4-FFF2-40B4-BE49-F238E27FC236}">
                <a16:creationId xmlns:a16="http://schemas.microsoft.com/office/drawing/2014/main" id="{1EC2A497-C3D2-4864-9252-DCBC529D362F}"/>
              </a:ext>
            </a:extLst>
          </p:cNvPr>
          <p:cNvSpPr>
            <a:spLocks noGrp="1"/>
          </p:cNvSpPr>
          <p:nvPr>
            <p:ph type="ftr" sz="quarter" idx="11"/>
          </p:nvPr>
        </p:nvSpPr>
        <p:spPr/>
        <p:txBody>
          <a:bodyPr/>
          <a:lstStyle/>
          <a:p>
            <a:r>
              <a:rPr lang="en-US"/>
              <a:t>Ennova | Organizer user guide</a:t>
            </a:r>
            <a:endParaRPr lang="en-US" dirty="0"/>
          </a:p>
        </p:txBody>
      </p:sp>
      <p:sp>
        <p:nvSpPr>
          <p:cNvPr id="9" name="Slide Number Placeholder 8">
            <a:extLst>
              <a:ext uri="{FF2B5EF4-FFF2-40B4-BE49-F238E27FC236}">
                <a16:creationId xmlns:a16="http://schemas.microsoft.com/office/drawing/2014/main" id="{410BFA4A-84D5-4ED4-92DE-343A37F912A6}"/>
              </a:ext>
            </a:extLst>
          </p:cNvPr>
          <p:cNvSpPr>
            <a:spLocks noGrp="1"/>
          </p:cNvSpPr>
          <p:nvPr>
            <p:ph type="sldNum" sz="quarter" idx="12"/>
          </p:nvPr>
        </p:nvSpPr>
        <p:spPr/>
        <p:txBody>
          <a:bodyPr/>
          <a:lstStyle/>
          <a:p>
            <a:fld id="{1796BFC4-BD81-42DC-AAF0-40B34283BA04}" type="slidenum">
              <a:rPr lang="en-US" smtClean="0"/>
              <a:pPr/>
              <a:t>6</a:t>
            </a:fld>
            <a:endParaRPr lang="en-US" dirty="0"/>
          </a:p>
        </p:txBody>
      </p:sp>
      <p:pic>
        <p:nvPicPr>
          <p:cNvPr id="23" name="Picture 22">
            <a:extLst>
              <a:ext uri="{FF2B5EF4-FFF2-40B4-BE49-F238E27FC236}">
                <a16:creationId xmlns:a16="http://schemas.microsoft.com/office/drawing/2014/main" id="{47D8845D-15AD-4C5E-B45B-85304586A774}"/>
              </a:ext>
            </a:extLst>
          </p:cNvPr>
          <p:cNvPicPr>
            <a:picLocks noChangeAspect="1"/>
          </p:cNvPicPr>
          <p:nvPr/>
        </p:nvPicPr>
        <p:blipFill>
          <a:blip r:embed="rId7"/>
          <a:stretch>
            <a:fillRect/>
          </a:stretch>
        </p:blipFill>
        <p:spPr>
          <a:xfrm>
            <a:off x="2331038" y="2557848"/>
            <a:ext cx="7529924" cy="3696938"/>
          </a:xfrm>
          <a:prstGeom prst="rect">
            <a:avLst/>
          </a:prstGeom>
          <a:ln>
            <a:solidFill>
              <a:schemeClr val="tx1">
                <a:lumMod val="50000"/>
                <a:lumOff val="50000"/>
              </a:schemeClr>
            </a:solidFill>
          </a:ln>
        </p:spPr>
      </p:pic>
      <p:sp>
        <p:nvSpPr>
          <p:cNvPr id="4" name="TextBox 3">
            <a:extLst>
              <a:ext uri="{FF2B5EF4-FFF2-40B4-BE49-F238E27FC236}">
                <a16:creationId xmlns:a16="http://schemas.microsoft.com/office/drawing/2014/main" id="{24DCABF9-5A01-43C6-9440-C612A7E5D36F}"/>
              </a:ext>
            </a:extLst>
          </p:cNvPr>
          <p:cNvSpPr txBox="1"/>
          <p:nvPr/>
        </p:nvSpPr>
        <p:spPr>
          <a:xfrm>
            <a:off x="1063705" y="1822581"/>
            <a:ext cx="10072608" cy="461665"/>
          </a:xfrm>
          <a:prstGeom prst="rect">
            <a:avLst/>
          </a:prstGeom>
          <a:noFill/>
        </p:spPr>
        <p:txBody>
          <a:bodyPr wrap="square" lIns="0" rtlCol="0">
            <a:spAutoFit/>
          </a:bodyPr>
          <a:lstStyle/>
          <a:p>
            <a:r>
              <a:rPr lang="en-GB" sz="1200" dirty="0">
                <a:solidFill>
                  <a:schemeClr val="tx1">
                    <a:lumMod val="65000"/>
                    <a:lumOff val="35000"/>
                  </a:schemeClr>
                </a:solidFill>
              </a:rPr>
              <a:t>When you select a respondent in the structure you will get detailed information about the respondent to the right. </a:t>
            </a:r>
            <a:br>
              <a:rPr lang="en-GB" sz="1200" dirty="0">
                <a:solidFill>
                  <a:schemeClr val="tx1">
                    <a:lumMod val="65000"/>
                    <a:lumOff val="35000"/>
                  </a:schemeClr>
                </a:solidFill>
              </a:rPr>
            </a:br>
            <a:r>
              <a:rPr lang="en-GB" sz="1200" dirty="0">
                <a:solidFill>
                  <a:schemeClr val="tx1">
                    <a:lumMod val="65000"/>
                    <a:lumOff val="35000"/>
                  </a:schemeClr>
                </a:solidFill>
              </a:rPr>
              <a:t>Please control that the information is correct.  </a:t>
            </a:r>
          </a:p>
        </p:txBody>
      </p:sp>
      <p:cxnSp>
        <p:nvCxnSpPr>
          <p:cNvPr id="38" name="Connector: Elbow 37">
            <a:extLst>
              <a:ext uri="{FF2B5EF4-FFF2-40B4-BE49-F238E27FC236}">
                <a16:creationId xmlns:a16="http://schemas.microsoft.com/office/drawing/2014/main" id="{7CF0C557-6DB2-4C65-A2AB-B39628F3CADB}"/>
              </a:ext>
            </a:extLst>
          </p:cNvPr>
          <p:cNvCxnSpPr>
            <a:cxnSpLocks/>
            <a:endCxn id="37" idx="3"/>
          </p:cNvCxnSpPr>
          <p:nvPr/>
        </p:nvCxnSpPr>
        <p:spPr>
          <a:xfrm rot="10800000" flipV="1">
            <a:off x="2047428" y="3916917"/>
            <a:ext cx="1476822" cy="108742"/>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60C6BF50-D2FB-4612-A87A-D543D68B4676}"/>
              </a:ext>
            </a:extLst>
          </p:cNvPr>
          <p:cNvSpPr txBox="1"/>
          <p:nvPr/>
        </p:nvSpPr>
        <p:spPr>
          <a:xfrm>
            <a:off x="350647" y="3702493"/>
            <a:ext cx="1696781" cy="646331"/>
          </a:xfrm>
          <a:prstGeom prst="rect">
            <a:avLst/>
          </a:prstGeom>
          <a:noFill/>
        </p:spPr>
        <p:txBody>
          <a:bodyPr wrap="square" rtlCol="0">
            <a:spAutoFit/>
          </a:bodyPr>
          <a:lstStyle/>
          <a:p>
            <a:pPr algn="ctr"/>
            <a:r>
              <a:rPr lang="en-GB" sz="900" dirty="0"/>
              <a:t>Right-click on a respondent to see a menu with the tools available in Ennova Organizer. </a:t>
            </a:r>
          </a:p>
        </p:txBody>
      </p:sp>
      <p:cxnSp>
        <p:nvCxnSpPr>
          <p:cNvPr id="22" name="Connector: Elbow 21">
            <a:extLst>
              <a:ext uri="{FF2B5EF4-FFF2-40B4-BE49-F238E27FC236}">
                <a16:creationId xmlns:a16="http://schemas.microsoft.com/office/drawing/2014/main" id="{9EFB6A8F-D022-4FBA-81C5-7864C2011C7E}"/>
              </a:ext>
            </a:extLst>
          </p:cNvPr>
          <p:cNvCxnSpPr>
            <a:cxnSpLocks/>
            <a:endCxn id="21" idx="2"/>
          </p:cNvCxnSpPr>
          <p:nvPr/>
        </p:nvCxnSpPr>
        <p:spPr>
          <a:xfrm flipV="1">
            <a:off x="9733884" y="2358967"/>
            <a:ext cx="1090570" cy="493493"/>
          </a:xfrm>
          <a:prstGeom prst="bentConnector2">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90CFC71-CD27-463E-AFF9-1C3F379E034B}"/>
              </a:ext>
            </a:extLst>
          </p:cNvPr>
          <p:cNvSpPr txBox="1"/>
          <p:nvPr/>
        </p:nvSpPr>
        <p:spPr>
          <a:xfrm>
            <a:off x="9924383" y="1989635"/>
            <a:ext cx="1800141" cy="369332"/>
          </a:xfrm>
          <a:prstGeom prst="rect">
            <a:avLst/>
          </a:prstGeom>
          <a:noFill/>
        </p:spPr>
        <p:txBody>
          <a:bodyPr wrap="square" rtlCol="0">
            <a:spAutoFit/>
          </a:bodyPr>
          <a:lstStyle/>
          <a:p>
            <a:pPr algn="ctr"/>
            <a:r>
              <a:rPr lang="en-GB" sz="900" dirty="0"/>
              <a:t>Click here to show the unit in the structure to the left. </a:t>
            </a:r>
          </a:p>
        </p:txBody>
      </p:sp>
      <p:cxnSp>
        <p:nvCxnSpPr>
          <p:cNvPr id="25" name="Connector: Elbow 24">
            <a:extLst>
              <a:ext uri="{FF2B5EF4-FFF2-40B4-BE49-F238E27FC236}">
                <a16:creationId xmlns:a16="http://schemas.microsoft.com/office/drawing/2014/main" id="{965A9D2B-A715-4AC6-815B-794B636370CE}"/>
              </a:ext>
            </a:extLst>
          </p:cNvPr>
          <p:cNvCxnSpPr>
            <a:cxnSpLocks/>
          </p:cNvCxnSpPr>
          <p:nvPr/>
        </p:nvCxnSpPr>
        <p:spPr>
          <a:xfrm>
            <a:off x="5855288" y="3769636"/>
            <a:ext cx="4005677" cy="649968"/>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1C1B8A6-038A-4C2C-A408-5C1BA118833C}"/>
              </a:ext>
            </a:extLst>
          </p:cNvPr>
          <p:cNvSpPr txBox="1"/>
          <p:nvPr/>
        </p:nvSpPr>
        <p:spPr>
          <a:xfrm>
            <a:off x="9903388" y="4005541"/>
            <a:ext cx="1800141" cy="923330"/>
          </a:xfrm>
          <a:prstGeom prst="rect">
            <a:avLst/>
          </a:prstGeom>
          <a:noFill/>
        </p:spPr>
        <p:txBody>
          <a:bodyPr wrap="square" rtlCol="0">
            <a:spAutoFit/>
          </a:bodyPr>
          <a:lstStyle/>
          <a:p>
            <a:pPr algn="ctr"/>
            <a:r>
              <a:rPr lang="en-GB" sz="900" dirty="0"/>
              <a:t>Click ‘Edit’ to edit information on unit. </a:t>
            </a:r>
          </a:p>
          <a:p>
            <a:pPr algn="ctr"/>
            <a:endParaRPr lang="en-GB" sz="900" dirty="0"/>
          </a:p>
          <a:p>
            <a:pPr algn="ctr"/>
            <a:r>
              <a:rPr lang="en-GB" sz="900" dirty="0"/>
              <a:t>Please remember to save information before proceeding. </a:t>
            </a:r>
          </a:p>
        </p:txBody>
      </p:sp>
      <p:cxnSp>
        <p:nvCxnSpPr>
          <p:cNvPr id="31" name="Connector: Elbow 30">
            <a:extLst>
              <a:ext uri="{FF2B5EF4-FFF2-40B4-BE49-F238E27FC236}">
                <a16:creationId xmlns:a16="http://schemas.microsoft.com/office/drawing/2014/main" id="{02B14CB4-F2A7-4A05-85BC-906EC62B3DEC}"/>
              </a:ext>
            </a:extLst>
          </p:cNvPr>
          <p:cNvCxnSpPr>
            <a:cxnSpLocks/>
            <a:endCxn id="32" idx="3"/>
          </p:cNvCxnSpPr>
          <p:nvPr/>
        </p:nvCxnSpPr>
        <p:spPr>
          <a:xfrm rot="10800000">
            <a:off x="2069452" y="3194665"/>
            <a:ext cx="959498" cy="507829"/>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5DC1861-778C-4F3B-8B11-CACDDDBF1B8F}"/>
              </a:ext>
            </a:extLst>
          </p:cNvPr>
          <p:cNvSpPr txBox="1"/>
          <p:nvPr/>
        </p:nvSpPr>
        <p:spPr>
          <a:xfrm>
            <a:off x="372671" y="2871498"/>
            <a:ext cx="1696781" cy="646331"/>
          </a:xfrm>
          <a:prstGeom prst="rect">
            <a:avLst/>
          </a:prstGeom>
          <a:noFill/>
        </p:spPr>
        <p:txBody>
          <a:bodyPr wrap="square" rtlCol="0">
            <a:spAutoFit/>
          </a:bodyPr>
          <a:lstStyle/>
          <a:p>
            <a:pPr algn="ctr"/>
            <a:r>
              <a:rPr lang="en-GB" sz="900" dirty="0"/>
              <a:t>Click on a respondent to drag and drop the respondent to another place in the structure.</a:t>
            </a:r>
          </a:p>
        </p:txBody>
      </p:sp>
    </p:spTree>
    <p:extLst>
      <p:ext uri="{BB962C8B-B14F-4D97-AF65-F5344CB8AC3E}">
        <p14:creationId xmlns:p14="http://schemas.microsoft.com/office/powerpoint/2010/main" val="212927240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1F43C02-D2A6-4439-B3F6-9309D571CE0E}"/>
              </a:ext>
            </a:extLst>
          </p:cNvPr>
          <p:cNvSpPr/>
          <p:nvPr/>
        </p:nvSpPr>
        <p:spPr>
          <a:xfrm>
            <a:off x="0" y="1954635"/>
            <a:ext cx="12192000" cy="49033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Object 16" hidden="1">
            <a:extLst>
              <a:ext uri="{FF2B5EF4-FFF2-40B4-BE49-F238E27FC236}">
                <a16:creationId xmlns:a16="http://schemas.microsoft.com/office/drawing/2014/main" id="{61EC6F67-C368-4576-BA13-88FF11B10AA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4" name="think-cell Slide" r:id="rId5" imgW="359" imgH="360" progId="TCLayout.ActiveDocument.1">
                  <p:embed/>
                </p:oleObj>
              </mc:Choice>
              <mc:Fallback>
                <p:oleObj name="think-cell Slide" r:id="rId5" imgW="359" imgH="360" progId="TCLayout.ActiveDocument.1">
                  <p:embed/>
                  <p:pic>
                    <p:nvPicPr>
                      <p:cNvPr id="17" name="Object 16" hidden="1">
                        <a:extLst>
                          <a:ext uri="{FF2B5EF4-FFF2-40B4-BE49-F238E27FC236}">
                            <a16:creationId xmlns:a16="http://schemas.microsoft.com/office/drawing/2014/main" id="{61EC6F67-C368-4576-BA13-88FF11B10A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4" name="Rectangle 43" hidden="1">
            <a:extLst>
              <a:ext uri="{FF2B5EF4-FFF2-40B4-BE49-F238E27FC236}">
                <a16:creationId xmlns:a16="http://schemas.microsoft.com/office/drawing/2014/main" id="{36691DAB-A75F-4607-A5D1-FCFACD20665A}"/>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dirty="0">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AC682D86-9751-40FE-AE38-688E08A56993}"/>
              </a:ext>
            </a:extLst>
          </p:cNvPr>
          <p:cNvSpPr>
            <a:spLocks noGrp="1"/>
          </p:cNvSpPr>
          <p:nvPr>
            <p:ph type="title"/>
          </p:nvPr>
        </p:nvSpPr>
        <p:spPr/>
        <p:txBody>
          <a:bodyPr/>
          <a:lstStyle/>
          <a:p>
            <a:r>
              <a:rPr lang="en-GB" dirty="0"/>
              <a:t>HOW TO NAVIGATE IN ORGANIZER</a:t>
            </a:r>
          </a:p>
        </p:txBody>
      </p:sp>
      <p:sp>
        <p:nvSpPr>
          <p:cNvPr id="3" name="Text Placeholder 2">
            <a:extLst>
              <a:ext uri="{FF2B5EF4-FFF2-40B4-BE49-F238E27FC236}">
                <a16:creationId xmlns:a16="http://schemas.microsoft.com/office/drawing/2014/main" id="{0EC85E55-505C-4599-8682-CD1A521C454A}"/>
              </a:ext>
            </a:extLst>
          </p:cNvPr>
          <p:cNvSpPr>
            <a:spLocks noGrp="1"/>
          </p:cNvSpPr>
          <p:nvPr>
            <p:ph type="body" idx="1"/>
          </p:nvPr>
        </p:nvSpPr>
        <p:spPr/>
        <p:txBody>
          <a:bodyPr/>
          <a:lstStyle/>
          <a:p>
            <a:r>
              <a:rPr lang="en-GB" dirty="0"/>
              <a:t>Clipboard functionality</a:t>
            </a:r>
          </a:p>
        </p:txBody>
      </p:sp>
      <p:sp>
        <p:nvSpPr>
          <p:cNvPr id="8" name="Footer Placeholder 7">
            <a:extLst>
              <a:ext uri="{FF2B5EF4-FFF2-40B4-BE49-F238E27FC236}">
                <a16:creationId xmlns:a16="http://schemas.microsoft.com/office/drawing/2014/main" id="{1EC2A497-C3D2-4864-9252-DCBC529D362F}"/>
              </a:ext>
            </a:extLst>
          </p:cNvPr>
          <p:cNvSpPr>
            <a:spLocks noGrp="1"/>
          </p:cNvSpPr>
          <p:nvPr>
            <p:ph type="ftr" sz="quarter" idx="11"/>
          </p:nvPr>
        </p:nvSpPr>
        <p:spPr/>
        <p:txBody>
          <a:bodyPr/>
          <a:lstStyle/>
          <a:p>
            <a:r>
              <a:rPr lang="en-US" dirty="0"/>
              <a:t>Ennova | Organizer user guide</a:t>
            </a:r>
          </a:p>
        </p:txBody>
      </p:sp>
      <p:sp>
        <p:nvSpPr>
          <p:cNvPr id="9" name="Slide Number Placeholder 8">
            <a:extLst>
              <a:ext uri="{FF2B5EF4-FFF2-40B4-BE49-F238E27FC236}">
                <a16:creationId xmlns:a16="http://schemas.microsoft.com/office/drawing/2014/main" id="{410BFA4A-84D5-4ED4-92DE-343A37F912A6}"/>
              </a:ext>
            </a:extLst>
          </p:cNvPr>
          <p:cNvSpPr>
            <a:spLocks noGrp="1"/>
          </p:cNvSpPr>
          <p:nvPr>
            <p:ph type="sldNum" sz="quarter" idx="12"/>
          </p:nvPr>
        </p:nvSpPr>
        <p:spPr/>
        <p:txBody>
          <a:bodyPr/>
          <a:lstStyle/>
          <a:p>
            <a:fld id="{1796BFC4-BD81-42DC-AAF0-40B34283BA04}" type="slidenum">
              <a:rPr lang="en-US" smtClean="0"/>
              <a:pPr/>
              <a:t>7</a:t>
            </a:fld>
            <a:endParaRPr lang="en-US" dirty="0"/>
          </a:p>
        </p:txBody>
      </p:sp>
      <p:sp>
        <p:nvSpPr>
          <p:cNvPr id="4" name="TextBox 3">
            <a:extLst>
              <a:ext uri="{FF2B5EF4-FFF2-40B4-BE49-F238E27FC236}">
                <a16:creationId xmlns:a16="http://schemas.microsoft.com/office/drawing/2014/main" id="{24DCABF9-5A01-43C6-9440-C612A7E5D36F}"/>
              </a:ext>
            </a:extLst>
          </p:cNvPr>
          <p:cNvSpPr txBox="1"/>
          <p:nvPr/>
        </p:nvSpPr>
        <p:spPr>
          <a:xfrm>
            <a:off x="1063705" y="1822581"/>
            <a:ext cx="10072608" cy="461665"/>
          </a:xfrm>
          <a:prstGeom prst="rect">
            <a:avLst/>
          </a:prstGeom>
          <a:noFill/>
        </p:spPr>
        <p:txBody>
          <a:bodyPr wrap="square" lIns="0" rtlCol="0">
            <a:spAutoFit/>
          </a:bodyPr>
          <a:lstStyle/>
          <a:p>
            <a:r>
              <a:rPr lang="en-GB" sz="1200" dirty="0">
                <a:solidFill>
                  <a:schemeClr val="tx1">
                    <a:lumMod val="65000"/>
                    <a:lumOff val="35000"/>
                  </a:schemeClr>
                </a:solidFill>
              </a:rPr>
              <a:t>You can use the clipboard functionality to update properties on several respondents at a time or use the functionality to paste several respondents to a unit at the same time.</a:t>
            </a:r>
          </a:p>
        </p:txBody>
      </p:sp>
      <p:sp>
        <p:nvSpPr>
          <p:cNvPr id="21" name="TextBox 20">
            <a:extLst>
              <a:ext uri="{FF2B5EF4-FFF2-40B4-BE49-F238E27FC236}">
                <a16:creationId xmlns:a16="http://schemas.microsoft.com/office/drawing/2014/main" id="{390CFC71-CD27-463E-AFF9-1C3F379E034B}"/>
              </a:ext>
            </a:extLst>
          </p:cNvPr>
          <p:cNvSpPr txBox="1"/>
          <p:nvPr/>
        </p:nvSpPr>
        <p:spPr>
          <a:xfrm>
            <a:off x="10037031" y="3174043"/>
            <a:ext cx="1800141" cy="507831"/>
          </a:xfrm>
          <a:prstGeom prst="rect">
            <a:avLst/>
          </a:prstGeom>
          <a:noFill/>
        </p:spPr>
        <p:txBody>
          <a:bodyPr wrap="square" rtlCol="0">
            <a:spAutoFit/>
          </a:bodyPr>
          <a:lstStyle/>
          <a:p>
            <a:pPr algn="ctr"/>
            <a:r>
              <a:rPr lang="en-GB" sz="900" dirty="0"/>
              <a:t>Click here to update a respondent property for all selected respondents</a:t>
            </a:r>
          </a:p>
        </p:txBody>
      </p:sp>
      <p:pic>
        <p:nvPicPr>
          <p:cNvPr id="24" name="Picture 23">
            <a:extLst>
              <a:ext uri="{FF2B5EF4-FFF2-40B4-BE49-F238E27FC236}">
                <a16:creationId xmlns:a16="http://schemas.microsoft.com/office/drawing/2014/main" id="{7CB4137A-AE37-4459-8A25-3A815F74A1FD}"/>
              </a:ext>
            </a:extLst>
          </p:cNvPr>
          <p:cNvPicPr>
            <a:picLocks noChangeAspect="1"/>
          </p:cNvPicPr>
          <p:nvPr/>
        </p:nvPicPr>
        <p:blipFill>
          <a:blip r:embed="rId7"/>
          <a:stretch>
            <a:fillRect/>
          </a:stretch>
        </p:blipFill>
        <p:spPr>
          <a:xfrm>
            <a:off x="584980" y="5119851"/>
            <a:ext cx="1241682" cy="1500774"/>
          </a:xfrm>
          <a:prstGeom prst="rect">
            <a:avLst/>
          </a:prstGeom>
          <a:ln>
            <a:solidFill>
              <a:schemeClr val="tx1">
                <a:lumMod val="50000"/>
                <a:lumOff val="50000"/>
              </a:schemeClr>
            </a:solidFill>
          </a:ln>
        </p:spPr>
      </p:pic>
      <p:pic>
        <p:nvPicPr>
          <p:cNvPr id="5" name="Picture 4">
            <a:extLst>
              <a:ext uri="{FF2B5EF4-FFF2-40B4-BE49-F238E27FC236}">
                <a16:creationId xmlns:a16="http://schemas.microsoft.com/office/drawing/2014/main" id="{C80EB126-B2F2-4FAC-B0C6-97348F93E66D}"/>
              </a:ext>
            </a:extLst>
          </p:cNvPr>
          <p:cNvPicPr>
            <a:picLocks noChangeAspect="1"/>
          </p:cNvPicPr>
          <p:nvPr/>
        </p:nvPicPr>
        <p:blipFill>
          <a:blip r:embed="rId8"/>
          <a:stretch>
            <a:fillRect/>
          </a:stretch>
        </p:blipFill>
        <p:spPr>
          <a:xfrm>
            <a:off x="2310863" y="2438005"/>
            <a:ext cx="7570273" cy="4058402"/>
          </a:xfrm>
          <a:prstGeom prst="rect">
            <a:avLst/>
          </a:prstGeom>
          <a:ln>
            <a:solidFill>
              <a:schemeClr val="tx1">
                <a:lumMod val="50000"/>
                <a:lumOff val="50000"/>
              </a:schemeClr>
            </a:solidFill>
          </a:ln>
        </p:spPr>
      </p:pic>
      <p:cxnSp>
        <p:nvCxnSpPr>
          <p:cNvPr id="22" name="Connector: Elbow 21">
            <a:extLst>
              <a:ext uri="{FF2B5EF4-FFF2-40B4-BE49-F238E27FC236}">
                <a16:creationId xmlns:a16="http://schemas.microsoft.com/office/drawing/2014/main" id="{9EFB6A8F-D022-4FBA-81C5-7864C2011C7E}"/>
              </a:ext>
            </a:extLst>
          </p:cNvPr>
          <p:cNvCxnSpPr>
            <a:cxnSpLocks/>
            <a:endCxn id="21" idx="2"/>
          </p:cNvCxnSpPr>
          <p:nvPr/>
        </p:nvCxnSpPr>
        <p:spPr>
          <a:xfrm>
            <a:off x="8353425" y="3590716"/>
            <a:ext cx="2583677" cy="91158"/>
          </a:xfrm>
          <a:prstGeom prst="bentConnector4">
            <a:avLst>
              <a:gd name="adj1" fmla="val 140"/>
              <a:gd name="adj2" fmla="val 350773"/>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059DF24-F973-4D94-8C6F-2636DECEFBB0}"/>
              </a:ext>
            </a:extLst>
          </p:cNvPr>
          <p:cNvSpPr txBox="1"/>
          <p:nvPr/>
        </p:nvSpPr>
        <p:spPr>
          <a:xfrm>
            <a:off x="305751" y="4385951"/>
            <a:ext cx="1800141" cy="646331"/>
          </a:xfrm>
          <a:prstGeom prst="rect">
            <a:avLst/>
          </a:prstGeom>
          <a:noFill/>
        </p:spPr>
        <p:txBody>
          <a:bodyPr wrap="square" rtlCol="0">
            <a:spAutoFit/>
          </a:bodyPr>
          <a:lstStyle/>
          <a:p>
            <a:pPr algn="ctr"/>
            <a:r>
              <a:rPr lang="en-GB" sz="900" dirty="0"/>
              <a:t>Right-click on the unit you want to paste the respondents from the clipboard to and select </a:t>
            </a:r>
            <a:r>
              <a:rPr lang="en-GB" sz="900" b="1" dirty="0"/>
              <a:t>‘Paste clipboard’</a:t>
            </a:r>
            <a:r>
              <a:rPr lang="en-GB" sz="900" dirty="0"/>
              <a:t> </a:t>
            </a:r>
          </a:p>
        </p:txBody>
      </p:sp>
      <p:cxnSp>
        <p:nvCxnSpPr>
          <p:cNvPr id="34" name="Connector: Elbow 33">
            <a:extLst>
              <a:ext uri="{FF2B5EF4-FFF2-40B4-BE49-F238E27FC236}">
                <a16:creationId xmlns:a16="http://schemas.microsoft.com/office/drawing/2014/main" id="{899E7A24-66C0-41DF-B2C7-82FB7C50F334}"/>
              </a:ext>
            </a:extLst>
          </p:cNvPr>
          <p:cNvCxnSpPr>
            <a:cxnSpLocks/>
            <a:stCxn id="26" idx="3"/>
          </p:cNvCxnSpPr>
          <p:nvPr/>
        </p:nvCxnSpPr>
        <p:spPr>
          <a:xfrm>
            <a:off x="2232916" y="3681874"/>
            <a:ext cx="1538984" cy="1211781"/>
          </a:xfrm>
          <a:prstGeom prst="bentConnector3">
            <a:avLst>
              <a:gd name="adj1" fmla="val 50000"/>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1C1B8A6-038A-4C2C-A408-5C1BA118833C}"/>
              </a:ext>
            </a:extLst>
          </p:cNvPr>
          <p:cNvSpPr txBox="1"/>
          <p:nvPr/>
        </p:nvSpPr>
        <p:spPr>
          <a:xfrm>
            <a:off x="190762" y="3081709"/>
            <a:ext cx="2042154" cy="1200329"/>
          </a:xfrm>
          <a:prstGeom prst="rect">
            <a:avLst/>
          </a:prstGeom>
          <a:noFill/>
        </p:spPr>
        <p:txBody>
          <a:bodyPr wrap="square" rtlCol="0">
            <a:spAutoFit/>
          </a:bodyPr>
          <a:lstStyle/>
          <a:p>
            <a:pPr algn="ctr"/>
            <a:r>
              <a:rPr lang="en-GB" sz="900" dirty="0"/>
              <a:t>Add the respondent to he clipboard by holding down </a:t>
            </a:r>
            <a:r>
              <a:rPr lang="en-GB" sz="900" b="1" dirty="0"/>
              <a:t>‘c’</a:t>
            </a:r>
            <a:r>
              <a:rPr lang="en-GB" sz="900" dirty="0"/>
              <a:t> when clicking on the respondents. The respondents then moves to the clipboard automatically. Alternatively, you can right click on the respondent and select </a:t>
            </a:r>
            <a:r>
              <a:rPr lang="en-GB" sz="900" b="1" dirty="0"/>
              <a:t>‘Add to clipboard’</a:t>
            </a:r>
          </a:p>
        </p:txBody>
      </p:sp>
      <p:cxnSp>
        <p:nvCxnSpPr>
          <p:cNvPr id="39" name="Connector: Elbow 38">
            <a:extLst>
              <a:ext uri="{FF2B5EF4-FFF2-40B4-BE49-F238E27FC236}">
                <a16:creationId xmlns:a16="http://schemas.microsoft.com/office/drawing/2014/main" id="{B6C25ECB-1F78-4B23-923D-CD9F0B37F68D}"/>
              </a:ext>
            </a:extLst>
          </p:cNvPr>
          <p:cNvCxnSpPr>
            <a:cxnSpLocks/>
            <a:stCxn id="33" idx="3"/>
          </p:cNvCxnSpPr>
          <p:nvPr/>
        </p:nvCxnSpPr>
        <p:spPr>
          <a:xfrm flipH="1">
            <a:off x="1826662" y="4709117"/>
            <a:ext cx="279230" cy="1815709"/>
          </a:xfrm>
          <a:prstGeom prst="bentConnector4">
            <a:avLst>
              <a:gd name="adj1" fmla="val -40934"/>
              <a:gd name="adj2" fmla="val 100341"/>
            </a:avLst>
          </a:prstGeom>
          <a:ln w="19050">
            <a:solidFill>
              <a:srgbClr val="93C5B9"/>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72963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BD45E4A-F34C-4699-8CBD-8BD412A07ECA}"/>
              </a:ext>
            </a:extLst>
          </p:cNvPr>
          <p:cNvGraphicFramePr>
            <a:graphicFrameLocks noChangeAspect="1"/>
          </p:cNvGraphicFramePr>
          <p:nvPr>
            <p:custDataLst>
              <p:tags r:id="rId2"/>
            </p:custDataLst>
            <p:extLst>
              <p:ext uri="{D42A27DB-BD31-4B8C-83A1-F6EECF244321}">
                <p14:modId xmlns:p14="http://schemas.microsoft.com/office/powerpoint/2010/main" val="2144141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7" name="think-cell Slide" r:id="rId5" imgW="359" imgH="360" progId="TCLayout.ActiveDocument.1">
                  <p:embed/>
                </p:oleObj>
              </mc:Choice>
              <mc:Fallback>
                <p:oleObj name="think-cell Slide" r:id="rId5" imgW="359" imgH="36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7EEBD832-8B0B-40A1-9A79-D33C792880E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dirty="0">
              <a:latin typeface="Trebuchet MS" panose="020B0603020202020204" pitchFamily="34" charset="0"/>
              <a:ea typeface="+mj-ea"/>
              <a:cs typeface="+mj-cs"/>
              <a:sym typeface="Trebuchet MS" panose="020B0603020202020204" pitchFamily="34" charset="0"/>
            </a:endParaRPr>
          </a:p>
        </p:txBody>
      </p:sp>
      <p:sp>
        <p:nvSpPr>
          <p:cNvPr id="2" name="Title 1">
            <a:extLst>
              <a:ext uri="{FF2B5EF4-FFF2-40B4-BE49-F238E27FC236}">
                <a16:creationId xmlns:a16="http://schemas.microsoft.com/office/drawing/2014/main" id="{757ED972-C8BB-427D-9968-63A83582410A}"/>
              </a:ext>
            </a:extLst>
          </p:cNvPr>
          <p:cNvSpPr>
            <a:spLocks noGrp="1"/>
          </p:cNvSpPr>
          <p:nvPr>
            <p:ph type="title"/>
          </p:nvPr>
        </p:nvSpPr>
        <p:spPr/>
        <p:txBody>
          <a:bodyPr/>
          <a:lstStyle/>
          <a:p>
            <a:r>
              <a:rPr lang="en-GB" dirty="0"/>
              <a:t>VALIDATION OF YOUR ORGANIZATIONAL DATA</a:t>
            </a:r>
          </a:p>
        </p:txBody>
      </p:sp>
      <p:sp>
        <p:nvSpPr>
          <p:cNvPr id="3" name="Text Placeholder 2">
            <a:extLst>
              <a:ext uri="{FF2B5EF4-FFF2-40B4-BE49-F238E27FC236}">
                <a16:creationId xmlns:a16="http://schemas.microsoft.com/office/drawing/2014/main" id="{29142F87-DB0E-4D94-88EF-6836405604EE}"/>
              </a:ext>
            </a:extLst>
          </p:cNvPr>
          <p:cNvSpPr>
            <a:spLocks noGrp="1"/>
          </p:cNvSpPr>
          <p:nvPr>
            <p:ph type="body" idx="1"/>
          </p:nvPr>
        </p:nvSpPr>
        <p:spPr/>
        <p:txBody>
          <a:bodyPr/>
          <a:lstStyle/>
          <a:p>
            <a:endParaRPr lang="en-GB" dirty="0"/>
          </a:p>
        </p:txBody>
      </p:sp>
      <p:sp>
        <p:nvSpPr>
          <p:cNvPr id="5" name="TextBox 4">
            <a:extLst>
              <a:ext uri="{FF2B5EF4-FFF2-40B4-BE49-F238E27FC236}">
                <a16:creationId xmlns:a16="http://schemas.microsoft.com/office/drawing/2014/main" id="{CC38A0BD-3203-4F29-9F24-25E63728B1D5}"/>
              </a:ext>
            </a:extLst>
          </p:cNvPr>
          <p:cNvSpPr txBox="1"/>
          <p:nvPr/>
        </p:nvSpPr>
        <p:spPr>
          <a:xfrm>
            <a:off x="1063705" y="2140118"/>
            <a:ext cx="3256625" cy="261610"/>
          </a:xfrm>
          <a:prstGeom prst="rect">
            <a:avLst/>
          </a:prstGeom>
          <a:noFill/>
        </p:spPr>
        <p:txBody>
          <a:bodyPr wrap="square" rtlCol="0">
            <a:spAutoFit/>
          </a:bodyPr>
          <a:lstStyle/>
          <a:p>
            <a:r>
              <a:rPr lang="en-US" sz="1100" b="1" dirty="0">
                <a:latin typeface="+mj-lt"/>
              </a:rPr>
              <a:t>VALIDATION </a:t>
            </a:r>
          </a:p>
        </p:txBody>
      </p:sp>
      <p:sp>
        <p:nvSpPr>
          <p:cNvPr id="9" name="TextBox 8">
            <a:extLst>
              <a:ext uri="{FF2B5EF4-FFF2-40B4-BE49-F238E27FC236}">
                <a16:creationId xmlns:a16="http://schemas.microsoft.com/office/drawing/2014/main" id="{2653ED56-71C6-4ED6-BC6E-C5E659F2E1A5}"/>
              </a:ext>
            </a:extLst>
          </p:cNvPr>
          <p:cNvSpPr txBox="1"/>
          <p:nvPr/>
        </p:nvSpPr>
        <p:spPr>
          <a:xfrm>
            <a:off x="1063705" y="5063995"/>
            <a:ext cx="5032295" cy="707886"/>
          </a:xfrm>
          <a:prstGeom prst="rect">
            <a:avLst/>
          </a:prstGeom>
          <a:noFill/>
        </p:spPr>
        <p:txBody>
          <a:bodyPr wrap="square" rtlCol="0">
            <a:spAutoFit/>
          </a:bodyPr>
          <a:lstStyle/>
          <a:p>
            <a:r>
              <a:rPr lang="en-US" sz="1000" dirty="0"/>
              <a:t>In the context menu, select “Show statistics”. This gives you a report on the number of units and respondents that have validated from the selected point down.</a:t>
            </a:r>
          </a:p>
          <a:p>
            <a:endParaRPr lang="en-US" sz="1000" dirty="0"/>
          </a:p>
          <a:p>
            <a:r>
              <a:rPr lang="en-US" sz="1000" dirty="0"/>
              <a:t>You can also view the units that have not yet been validated.</a:t>
            </a:r>
          </a:p>
        </p:txBody>
      </p:sp>
      <p:sp>
        <p:nvSpPr>
          <p:cNvPr id="8" name="TextBox 7">
            <a:extLst>
              <a:ext uri="{FF2B5EF4-FFF2-40B4-BE49-F238E27FC236}">
                <a16:creationId xmlns:a16="http://schemas.microsoft.com/office/drawing/2014/main" id="{0439D691-3336-4B1E-942E-BCB6B23DA3DC}"/>
              </a:ext>
            </a:extLst>
          </p:cNvPr>
          <p:cNvSpPr txBox="1"/>
          <p:nvPr/>
        </p:nvSpPr>
        <p:spPr>
          <a:xfrm>
            <a:off x="1063705" y="4802385"/>
            <a:ext cx="3256625" cy="261610"/>
          </a:xfrm>
          <a:prstGeom prst="rect">
            <a:avLst/>
          </a:prstGeom>
          <a:noFill/>
        </p:spPr>
        <p:txBody>
          <a:bodyPr wrap="square" rtlCol="0">
            <a:spAutoFit/>
          </a:bodyPr>
          <a:lstStyle/>
          <a:p>
            <a:r>
              <a:rPr lang="en-US" sz="1100" b="1" dirty="0">
                <a:latin typeface="+mj-lt"/>
              </a:rPr>
              <a:t>SHOW STATISTICS</a:t>
            </a:r>
          </a:p>
        </p:txBody>
      </p:sp>
      <p:sp>
        <p:nvSpPr>
          <p:cNvPr id="4" name="TextBox 3">
            <a:extLst>
              <a:ext uri="{FF2B5EF4-FFF2-40B4-BE49-F238E27FC236}">
                <a16:creationId xmlns:a16="http://schemas.microsoft.com/office/drawing/2014/main" id="{114F069E-25F2-472F-B77D-F4A5BD1415FF}"/>
              </a:ext>
            </a:extLst>
          </p:cNvPr>
          <p:cNvSpPr txBox="1"/>
          <p:nvPr/>
        </p:nvSpPr>
        <p:spPr>
          <a:xfrm>
            <a:off x="1063705" y="2401728"/>
            <a:ext cx="5032295" cy="2400657"/>
          </a:xfrm>
          <a:prstGeom prst="rect">
            <a:avLst/>
          </a:prstGeom>
          <a:noFill/>
        </p:spPr>
        <p:txBody>
          <a:bodyPr wrap="square" rtlCol="0">
            <a:spAutoFit/>
          </a:bodyPr>
          <a:lstStyle/>
          <a:p>
            <a:r>
              <a:rPr lang="en-US" sz="1000" dirty="0"/>
              <a:t>Once you have ensured that the information about the respondents in a unit and the information about the unit itself are in place, you can click “Validate”. Should the information contain any technical errors, you will see an error message from Organizer.</a:t>
            </a:r>
          </a:p>
          <a:p>
            <a:endParaRPr lang="en-US" sz="1000" dirty="0"/>
          </a:p>
          <a:p>
            <a:r>
              <a:rPr lang="en-US" sz="1000" dirty="0"/>
              <a:t>When you validate a unit, you lock it so that changes cannot be made. This means it is not possible to move respondents from the unit or move new respondents into the unit unless you de-validate the unit. </a:t>
            </a:r>
          </a:p>
          <a:p>
            <a:endParaRPr lang="en-US" sz="1000" dirty="0"/>
          </a:p>
          <a:p>
            <a:r>
              <a:rPr lang="en-US" sz="1000" dirty="0"/>
              <a:t>To ensure good data control, information is always validated from the bottom up (hierarchical validation). This means that you cannot validate a higher unit unless the subsidiary units have also been validated.</a:t>
            </a:r>
          </a:p>
          <a:p>
            <a:endParaRPr lang="en-US" sz="1000" dirty="0"/>
          </a:p>
          <a:p>
            <a:r>
              <a:rPr lang="en-US" sz="1000" dirty="0"/>
              <a:t>If you de-validate a higher unit, the subsidiary units are also de-validated.</a:t>
            </a:r>
          </a:p>
          <a:p>
            <a:endParaRPr lang="en-US" sz="1000" dirty="0"/>
          </a:p>
        </p:txBody>
      </p:sp>
      <p:sp>
        <p:nvSpPr>
          <p:cNvPr id="11" name="Footer Placeholder 10">
            <a:extLst>
              <a:ext uri="{FF2B5EF4-FFF2-40B4-BE49-F238E27FC236}">
                <a16:creationId xmlns:a16="http://schemas.microsoft.com/office/drawing/2014/main" id="{0E5F9F32-A801-488C-83E6-F8515A785A4A}"/>
              </a:ext>
            </a:extLst>
          </p:cNvPr>
          <p:cNvSpPr>
            <a:spLocks noGrp="1"/>
          </p:cNvSpPr>
          <p:nvPr>
            <p:ph type="ftr" sz="quarter" idx="11"/>
          </p:nvPr>
        </p:nvSpPr>
        <p:spPr/>
        <p:txBody>
          <a:bodyPr/>
          <a:lstStyle/>
          <a:p>
            <a:r>
              <a:rPr lang="en-US"/>
              <a:t>Ennova | Organizer user guide</a:t>
            </a:r>
            <a:endParaRPr lang="en-US" dirty="0"/>
          </a:p>
        </p:txBody>
      </p:sp>
      <p:sp>
        <p:nvSpPr>
          <p:cNvPr id="12" name="Slide Number Placeholder 11">
            <a:extLst>
              <a:ext uri="{FF2B5EF4-FFF2-40B4-BE49-F238E27FC236}">
                <a16:creationId xmlns:a16="http://schemas.microsoft.com/office/drawing/2014/main" id="{90D5C922-4381-428F-9E8E-E00352252F59}"/>
              </a:ext>
            </a:extLst>
          </p:cNvPr>
          <p:cNvSpPr>
            <a:spLocks noGrp="1"/>
          </p:cNvSpPr>
          <p:nvPr>
            <p:ph type="sldNum" sz="quarter" idx="12"/>
          </p:nvPr>
        </p:nvSpPr>
        <p:spPr/>
        <p:txBody>
          <a:bodyPr/>
          <a:lstStyle/>
          <a:p>
            <a:fld id="{1796BFC4-BD81-42DC-AAF0-40B34283BA04}" type="slidenum">
              <a:rPr lang="en-US" smtClean="0"/>
              <a:pPr/>
              <a:t>8</a:t>
            </a:fld>
            <a:endParaRPr lang="en-US" dirty="0"/>
          </a:p>
        </p:txBody>
      </p:sp>
      <p:pic>
        <p:nvPicPr>
          <p:cNvPr id="14" name="Picture 13">
            <a:extLst>
              <a:ext uri="{FF2B5EF4-FFF2-40B4-BE49-F238E27FC236}">
                <a16:creationId xmlns:a16="http://schemas.microsoft.com/office/drawing/2014/main" id="{27429DF7-4567-4315-9548-E76629D0F661}"/>
              </a:ext>
            </a:extLst>
          </p:cNvPr>
          <p:cNvPicPr>
            <a:picLocks noChangeAspect="1"/>
          </p:cNvPicPr>
          <p:nvPr/>
        </p:nvPicPr>
        <p:blipFill rotWithShape="1">
          <a:blip r:embed="rId7"/>
          <a:srcRect b="58277"/>
          <a:stretch/>
        </p:blipFill>
        <p:spPr>
          <a:xfrm>
            <a:off x="6804349" y="1997356"/>
            <a:ext cx="4225636" cy="2172141"/>
          </a:xfrm>
          <a:prstGeom prst="rect">
            <a:avLst/>
          </a:prstGeom>
          <a:ln>
            <a:solidFill>
              <a:schemeClr val="tx1">
                <a:lumMod val="50000"/>
                <a:lumOff val="50000"/>
              </a:schemeClr>
            </a:solidFill>
          </a:ln>
        </p:spPr>
      </p:pic>
      <p:pic>
        <p:nvPicPr>
          <p:cNvPr id="15" name="Picture 14">
            <a:extLst>
              <a:ext uri="{FF2B5EF4-FFF2-40B4-BE49-F238E27FC236}">
                <a16:creationId xmlns:a16="http://schemas.microsoft.com/office/drawing/2014/main" id="{CA5F9525-DB64-42AB-82F1-9433C000B357}"/>
              </a:ext>
            </a:extLst>
          </p:cNvPr>
          <p:cNvPicPr>
            <a:picLocks noChangeAspect="1"/>
          </p:cNvPicPr>
          <p:nvPr/>
        </p:nvPicPr>
        <p:blipFill>
          <a:blip r:embed="rId8"/>
          <a:stretch>
            <a:fillRect/>
          </a:stretch>
        </p:blipFill>
        <p:spPr>
          <a:xfrm>
            <a:off x="6786948" y="4337467"/>
            <a:ext cx="4225636" cy="1823969"/>
          </a:xfrm>
          <a:prstGeom prst="rect">
            <a:avLst/>
          </a:prstGeom>
          <a:ln>
            <a:solidFill>
              <a:schemeClr val="tx1">
                <a:lumMod val="50000"/>
                <a:lumOff val="50000"/>
              </a:schemeClr>
            </a:solidFill>
          </a:ln>
        </p:spPr>
      </p:pic>
    </p:spTree>
    <p:extLst>
      <p:ext uri="{BB962C8B-B14F-4D97-AF65-F5344CB8AC3E}">
        <p14:creationId xmlns:p14="http://schemas.microsoft.com/office/powerpoint/2010/main" val="41817778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324415"/>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veLtBV5yySYrGfqquI25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veLtBV5yySYrGfqquI25b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veLtBV5yySYrGfqquI25b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veLtBV5yySYrGfqquI25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wWlBF4E_ybO0rZJDUbRQ9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UOZ1VUEWixNLRBU4rcCg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vkPbI6xBqaskuVt5FxW78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mbfL7d_jxUb7EVktBQSsb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W9LUEFqvQf4nfc3xSc8LwQ"/>
</p:tagLst>
</file>

<file path=ppt/theme/theme1.xml><?xml version="1.0" encoding="utf-8"?>
<a:theme xmlns:a="http://schemas.openxmlformats.org/drawingml/2006/main" name="Office Theme">
  <a:themeElements>
    <a:clrScheme name="Ennova Nordic Colors">
      <a:dk1>
        <a:sysClr val="windowText" lastClr="000000"/>
      </a:dk1>
      <a:lt1>
        <a:sysClr val="window" lastClr="FFFFFF"/>
      </a:lt1>
      <a:dk2>
        <a:srgbClr val="636879"/>
      </a:dk2>
      <a:lt2>
        <a:srgbClr val="DFD09B"/>
      </a:lt2>
      <a:accent1>
        <a:srgbClr val="A9B7AC"/>
      </a:accent1>
      <a:accent2>
        <a:srgbClr val="D4BAAE"/>
      </a:accent2>
      <a:accent3>
        <a:srgbClr val="C4946E"/>
      </a:accent3>
      <a:accent4>
        <a:srgbClr val="A7948C"/>
      </a:accent4>
      <a:accent5>
        <a:srgbClr val="8B565A"/>
      </a:accent5>
      <a:accent6>
        <a:srgbClr val="8C907A"/>
      </a:accent6>
      <a:hlink>
        <a:srgbClr val="8B565A"/>
      </a:hlink>
      <a:folHlink>
        <a:srgbClr val="452B2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nova_nordic_presentation_template_vs9" id="{7CA9C316-F8F6-45A1-B93B-7525F3D05B55}" vid="{42AC8271-75F7-4CF2-A79A-54415ADC08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7F9DEACC7EBB949B8B041DF3F563E2C" ma:contentTypeVersion="12" ma:contentTypeDescription="Opret et nyt dokument." ma:contentTypeScope="" ma:versionID="17a5d4c424fae2f852455399d3c17b19">
  <xsd:schema xmlns:xsd="http://www.w3.org/2001/XMLSchema" xmlns:xs="http://www.w3.org/2001/XMLSchema" xmlns:p="http://schemas.microsoft.com/office/2006/metadata/properties" xmlns:ns2="83f9454b-5dc9-45ba-940f-e9ce81972140" xmlns:ns3="1ef6a629-265b-43b7-a49e-21d8fdee9a7e" targetNamespace="http://schemas.microsoft.com/office/2006/metadata/properties" ma:root="true" ma:fieldsID="5b3759baa166fef3cba215910372085f" ns2:_="" ns3:_="">
    <xsd:import namespace="83f9454b-5dc9-45ba-940f-e9ce81972140"/>
    <xsd:import namespace="1ef6a629-265b-43b7-a49e-21d8fdee9a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f9454b-5dc9-45ba-940f-e9ce819721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ef6a629-265b-43b7-a49e-21d8fdee9a7e" elementFormDefault="qualified">
    <xsd:import namespace="http://schemas.microsoft.com/office/2006/documentManagement/types"/>
    <xsd:import namespace="http://schemas.microsoft.com/office/infopath/2007/PartnerControls"/>
    <xsd:element name="SharedWithUsers" ma:index="13"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FBE7B5-CC34-4BB1-83F8-F9B3123D5074}">
  <ds:schemaRefs>
    <ds:schemaRef ds:uri="http://schemas.microsoft.com/sharepoint/v3/contenttype/forms"/>
  </ds:schemaRefs>
</ds:datastoreItem>
</file>

<file path=customXml/itemProps2.xml><?xml version="1.0" encoding="utf-8"?>
<ds:datastoreItem xmlns:ds="http://schemas.openxmlformats.org/officeDocument/2006/customXml" ds:itemID="{9B0F3293-F67B-441E-9E17-C9FEDE15A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f9454b-5dc9-45ba-940f-e9ce81972140"/>
    <ds:schemaRef ds:uri="1ef6a629-265b-43b7-a49e-21d8fdee9a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878D71-D0E1-4463-87D4-8E85DD44112F}">
  <ds:schemaRefs>
    <ds:schemaRef ds:uri="http://schemas.microsoft.com/office/2006/metadata/properties"/>
    <ds:schemaRef ds:uri="1ef6a629-265b-43b7-a49e-21d8fdee9a7e"/>
    <ds:schemaRef ds:uri="83f9454b-5dc9-45ba-940f-e9ce81972140"/>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ennova_nordic_presentation_template</Template>
  <TotalTime>1030</TotalTime>
  <Words>1085</Words>
  <Application>Microsoft Office PowerPoint</Application>
  <PresentationFormat>Widescreen</PresentationFormat>
  <Paragraphs>103</Paragraphs>
  <Slides>9</Slides>
  <Notes>0</Notes>
  <HiddenSlides>0</HiddenSlides>
  <MMClips>0</MMClips>
  <ScaleCrop>false</ScaleCrop>
  <HeadingPairs>
    <vt:vector size="8" baseType="variant">
      <vt:variant>
        <vt:lpstr>Benyttede skrifttyper</vt:lpstr>
      </vt:variant>
      <vt:variant>
        <vt:i4>3</vt:i4>
      </vt:variant>
      <vt:variant>
        <vt:lpstr>Tema</vt:lpstr>
      </vt:variant>
      <vt:variant>
        <vt:i4>1</vt:i4>
      </vt:variant>
      <vt:variant>
        <vt:lpstr>Integrerede OLE-servere</vt:lpstr>
      </vt:variant>
      <vt:variant>
        <vt:i4>1</vt:i4>
      </vt:variant>
      <vt:variant>
        <vt:lpstr>Slidetitler</vt:lpstr>
      </vt:variant>
      <vt:variant>
        <vt:i4>9</vt:i4>
      </vt:variant>
    </vt:vector>
  </HeadingPairs>
  <TitlesOfParts>
    <vt:vector size="14" baseType="lpstr">
      <vt:lpstr>Arial</vt:lpstr>
      <vt:lpstr>Calibri</vt:lpstr>
      <vt:lpstr>Trebuchet MS</vt:lpstr>
      <vt:lpstr>Office Theme</vt:lpstr>
      <vt:lpstr>think-cell Slide</vt:lpstr>
      <vt:lpstr>ENNOVA ORGANIZER </vt:lpstr>
      <vt:lpstr>Welcome to Ennova Organizer user guide</vt:lpstr>
      <vt:lpstr>ENNOVA ORGANIZER</vt:lpstr>
      <vt:lpstr>HOW TO NAVIGATE IN ORGANIZER</vt:lpstr>
      <vt:lpstr>HOW TO NAVIGATE IN ORGANIZER</vt:lpstr>
      <vt:lpstr>HOW TO NAVIGATE IN ORGANIZER</vt:lpstr>
      <vt:lpstr>HOW TO NAVIGATE IN ORGANIZER</vt:lpstr>
      <vt:lpstr>VALIDATION OF YOUR ORGANIZATIONAL DATA</vt:lpstr>
      <vt:lpstr>PowerPoint-præsentation</vt:lpstr>
    </vt:vector>
  </TitlesOfParts>
  <Company>Ennova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ENNOVA ORGANIZER</dc:title>
  <dc:creator>Sofie Iversen Milwertz</dc:creator>
  <cp:lastModifiedBy>Nicolai Malbek</cp:lastModifiedBy>
  <cp:revision>31</cp:revision>
  <cp:lastPrinted>2020-06-22T19:50:52Z</cp:lastPrinted>
  <dcterms:created xsi:type="dcterms:W3CDTF">2020-06-15T10:08:55Z</dcterms:created>
  <dcterms:modified xsi:type="dcterms:W3CDTF">2022-05-24T06:20:39Z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0x01010037F9DEACC7EBB949B8B041DF3F563E2C</vt:lpwstr>
  </property>
</Properties>
</file>