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handoutMasterIdLst>
    <p:handoutMasterId r:id="rId21"/>
  </p:handoutMasterIdLst>
  <p:sldIdLst>
    <p:sldId id="2603" r:id="rId5"/>
    <p:sldId id="2602" r:id="rId6"/>
    <p:sldId id="9274" r:id="rId7"/>
    <p:sldId id="2631" r:id="rId8"/>
    <p:sldId id="2632" r:id="rId9"/>
    <p:sldId id="2664" r:id="rId10"/>
    <p:sldId id="2634" r:id="rId11"/>
    <p:sldId id="2635" r:id="rId12"/>
    <p:sldId id="2636" r:id="rId13"/>
    <p:sldId id="2665" r:id="rId14"/>
    <p:sldId id="2638" r:id="rId15"/>
    <p:sldId id="2639" r:id="rId16"/>
    <p:sldId id="2666" r:id="rId17"/>
    <p:sldId id="2656" r:id="rId18"/>
    <p:sldId id="2667" r:id="rId19"/>
  </p:sldIdLst>
  <p:sldSz cx="12192000" cy="6858000"/>
  <p:notesSz cx="7010400" cy="9296400"/>
  <p:custDataLst>
    <p:tags r:id="rId22"/>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fie Iversen Milwertz" initials="SIM" lastIdx="1" clrIdx="0">
    <p:extLst>
      <p:ext uri="{19B8F6BF-5375-455C-9EA6-DF929625EA0E}">
        <p15:presenceInfo xmlns:p15="http://schemas.microsoft.com/office/powerpoint/2012/main" userId="S::SMI@ennova.com::c2e8dcfb-bfb0-413e-89ca-7e775c945cfc" providerId="AD"/>
      </p:ext>
    </p:extLst>
  </p:cmAuthor>
  <p:cmAuthor id="2" name="Sanna Skøtt" initials="SS" lastIdx="23" clrIdx="1">
    <p:extLst>
      <p:ext uri="{19B8F6BF-5375-455C-9EA6-DF929625EA0E}">
        <p15:presenceInfo xmlns:p15="http://schemas.microsoft.com/office/powerpoint/2012/main" userId="S::ssk@ennova.com::6dad42cd-ecd9-46b9-a00d-a9ee04b6223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93C5B9"/>
    <a:srgbClr val="F1F1F1"/>
    <a:srgbClr val="FFFFFF"/>
    <a:srgbClr val="91AD80"/>
    <a:srgbClr val="A04E53"/>
    <a:srgbClr val="D9D9D9"/>
    <a:srgbClr val="EBD669"/>
    <a:srgbClr val="CE7D49"/>
    <a:srgbClr val="575756"/>
    <a:srgbClr val="6E6E6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D6FDEA-5198-4BA3-AC93-90DD396448D0}" v="6" dt="2022-06-13T12:13:10.24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34" autoAdjust="0"/>
    <p:restoredTop sz="94660"/>
  </p:normalViewPr>
  <p:slideViewPr>
    <p:cSldViewPr snapToGrid="0" showGuides="1">
      <p:cViewPr varScale="1">
        <p:scale>
          <a:sx n="113" d="100"/>
          <a:sy n="113" d="100"/>
        </p:scale>
        <p:origin x="1062" y="102"/>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handoutMaster" Target="handoutMasters/handout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olai Malbek" userId="82cffe34-e521-4c11-a0c8-074b667522c2" providerId="ADAL" clId="{CAD6FDEA-5198-4BA3-AC93-90DD396448D0}"/>
    <pc:docChg chg="undo redo custSel addSld delSld modSld">
      <pc:chgData name="Nicolai Malbek" userId="82cffe34-e521-4c11-a0c8-074b667522c2" providerId="ADAL" clId="{CAD6FDEA-5198-4BA3-AC93-90DD396448D0}" dt="2022-06-13T12:34:14.750" v="1890" actId="20577"/>
      <pc:docMkLst>
        <pc:docMk/>
      </pc:docMkLst>
      <pc:sldChg chg="modSp mod">
        <pc:chgData name="Nicolai Malbek" userId="82cffe34-e521-4c11-a0c8-074b667522c2" providerId="ADAL" clId="{CAD6FDEA-5198-4BA3-AC93-90DD396448D0}" dt="2022-06-13T09:48:55.377" v="37" actId="1035"/>
        <pc:sldMkLst>
          <pc:docMk/>
          <pc:sldMk cId="3700849789" sldId="2602"/>
        </pc:sldMkLst>
        <pc:spChg chg="mod">
          <ac:chgData name="Nicolai Malbek" userId="82cffe34-e521-4c11-a0c8-074b667522c2" providerId="ADAL" clId="{CAD6FDEA-5198-4BA3-AC93-90DD396448D0}" dt="2022-06-13T09:48:55.377" v="37" actId="1035"/>
          <ac:spMkLst>
            <pc:docMk/>
            <pc:sldMk cId="3700849789" sldId="2602"/>
            <ac:spMk id="8" creationId="{34576282-36ED-4F1C-B3F7-12738E5E27D8}"/>
          </ac:spMkLst>
        </pc:spChg>
        <pc:picChg chg="mod">
          <ac:chgData name="Nicolai Malbek" userId="82cffe34-e521-4c11-a0c8-074b667522c2" providerId="ADAL" clId="{CAD6FDEA-5198-4BA3-AC93-90DD396448D0}" dt="2022-06-13T09:48:55.377" v="37" actId="1035"/>
          <ac:picMkLst>
            <pc:docMk/>
            <pc:sldMk cId="3700849789" sldId="2602"/>
            <ac:picMk id="5" creationId="{4686B815-6428-4392-A656-D0DF1FE03A7E}"/>
          </ac:picMkLst>
        </pc:picChg>
        <pc:picChg chg="mod">
          <ac:chgData name="Nicolai Malbek" userId="82cffe34-e521-4c11-a0c8-074b667522c2" providerId="ADAL" clId="{CAD6FDEA-5198-4BA3-AC93-90DD396448D0}" dt="2022-06-13T09:48:55.377" v="37" actId="1035"/>
          <ac:picMkLst>
            <pc:docMk/>
            <pc:sldMk cId="3700849789" sldId="2602"/>
            <ac:picMk id="6" creationId="{98CF8321-3833-4913-8BE8-F4D5D992C7B7}"/>
          </ac:picMkLst>
        </pc:picChg>
        <pc:cxnChg chg="mod">
          <ac:chgData name="Nicolai Malbek" userId="82cffe34-e521-4c11-a0c8-074b667522c2" providerId="ADAL" clId="{CAD6FDEA-5198-4BA3-AC93-90DD396448D0}" dt="2022-06-13T09:48:55.377" v="37" actId="1035"/>
          <ac:cxnSpMkLst>
            <pc:docMk/>
            <pc:sldMk cId="3700849789" sldId="2602"/>
            <ac:cxnSpMk id="9" creationId="{4E76E8EA-33EC-4D24-B7F8-08FCCF2D460F}"/>
          </ac:cxnSpMkLst>
        </pc:cxnChg>
      </pc:sldChg>
      <pc:sldChg chg="modSp mod">
        <pc:chgData name="Nicolai Malbek" userId="82cffe34-e521-4c11-a0c8-074b667522c2" providerId="ADAL" clId="{CAD6FDEA-5198-4BA3-AC93-90DD396448D0}" dt="2022-06-13T09:48:59.486" v="39" actId="6549"/>
        <pc:sldMkLst>
          <pc:docMk/>
          <pc:sldMk cId="4222866201" sldId="2603"/>
        </pc:sldMkLst>
        <pc:spChg chg="mod">
          <ac:chgData name="Nicolai Malbek" userId="82cffe34-e521-4c11-a0c8-074b667522c2" providerId="ADAL" clId="{CAD6FDEA-5198-4BA3-AC93-90DD396448D0}" dt="2022-06-13T09:48:59.486" v="39" actId="6549"/>
          <ac:spMkLst>
            <pc:docMk/>
            <pc:sldMk cId="4222866201" sldId="2603"/>
            <ac:spMk id="15" creationId="{566773E1-2704-4636-8C29-1CD276134313}"/>
          </ac:spMkLst>
        </pc:spChg>
      </pc:sldChg>
      <pc:sldChg chg="del">
        <pc:chgData name="Nicolai Malbek" userId="82cffe34-e521-4c11-a0c8-074b667522c2" providerId="ADAL" clId="{CAD6FDEA-5198-4BA3-AC93-90DD396448D0}" dt="2022-06-13T12:11:06.802" v="934" actId="47"/>
        <pc:sldMkLst>
          <pc:docMk/>
          <pc:sldMk cId="1585807323" sldId="2611"/>
        </pc:sldMkLst>
      </pc:sldChg>
      <pc:sldChg chg="addSp modSp mod">
        <pc:chgData name="Nicolai Malbek" userId="82cffe34-e521-4c11-a0c8-074b667522c2" providerId="ADAL" clId="{CAD6FDEA-5198-4BA3-AC93-90DD396448D0}" dt="2022-06-13T12:04:42.031" v="779" actId="1037"/>
        <pc:sldMkLst>
          <pc:docMk/>
          <pc:sldMk cId="4231732111" sldId="2634"/>
        </pc:sldMkLst>
        <pc:spChg chg="mod">
          <ac:chgData name="Nicolai Malbek" userId="82cffe34-e521-4c11-a0c8-074b667522c2" providerId="ADAL" clId="{CAD6FDEA-5198-4BA3-AC93-90DD396448D0}" dt="2022-06-13T11:57:37.199" v="574" actId="6549"/>
          <ac:spMkLst>
            <pc:docMk/>
            <pc:sldMk cId="4231732111" sldId="2634"/>
            <ac:spMk id="2" creationId="{36829A31-E973-4629-A768-560A1C7C136E}"/>
          </ac:spMkLst>
        </pc:spChg>
        <pc:spChg chg="add mod">
          <ac:chgData name="Nicolai Malbek" userId="82cffe34-e521-4c11-a0c8-074b667522c2" providerId="ADAL" clId="{CAD6FDEA-5198-4BA3-AC93-90DD396448D0}" dt="2022-06-13T11:57:35.643" v="573" actId="1076"/>
          <ac:spMkLst>
            <pc:docMk/>
            <pc:sldMk cId="4231732111" sldId="2634"/>
            <ac:spMk id="8" creationId="{6E782FF7-B271-474E-9C3A-B742C7DFDF0E}"/>
          </ac:spMkLst>
        </pc:spChg>
        <pc:spChg chg="mod">
          <ac:chgData name="Nicolai Malbek" userId="82cffe34-e521-4c11-a0c8-074b667522c2" providerId="ADAL" clId="{CAD6FDEA-5198-4BA3-AC93-90DD396448D0}" dt="2022-06-13T12:04:35.447" v="773" actId="20577"/>
          <ac:spMkLst>
            <pc:docMk/>
            <pc:sldMk cId="4231732111" sldId="2634"/>
            <ac:spMk id="14" creationId="{84904C73-5C73-4AC5-800D-B177D11F4BBB}"/>
          </ac:spMkLst>
        </pc:spChg>
        <pc:picChg chg="add mod">
          <ac:chgData name="Nicolai Malbek" userId="82cffe34-e521-4c11-a0c8-074b667522c2" providerId="ADAL" clId="{CAD6FDEA-5198-4BA3-AC93-90DD396448D0}" dt="2022-06-13T12:04:42.031" v="779" actId="1037"/>
          <ac:picMkLst>
            <pc:docMk/>
            <pc:sldMk cId="4231732111" sldId="2634"/>
            <ac:picMk id="4" creationId="{09F5220D-E50A-45B3-BAB0-4AD3E7F73781}"/>
          </ac:picMkLst>
        </pc:picChg>
      </pc:sldChg>
      <pc:sldChg chg="modSp mod">
        <pc:chgData name="Nicolai Malbek" userId="82cffe34-e521-4c11-a0c8-074b667522c2" providerId="ADAL" clId="{CAD6FDEA-5198-4BA3-AC93-90DD396448D0}" dt="2022-06-13T12:10:09.262" v="933" actId="20577"/>
        <pc:sldMkLst>
          <pc:docMk/>
          <pc:sldMk cId="751903243" sldId="2638"/>
        </pc:sldMkLst>
        <pc:spChg chg="mod">
          <ac:chgData name="Nicolai Malbek" userId="82cffe34-e521-4c11-a0c8-074b667522c2" providerId="ADAL" clId="{CAD6FDEA-5198-4BA3-AC93-90DD396448D0}" dt="2022-06-13T12:10:09.262" v="933" actId="20577"/>
          <ac:spMkLst>
            <pc:docMk/>
            <pc:sldMk cId="751903243" sldId="2638"/>
            <ac:spMk id="6" creationId="{B8F4A314-54A9-4D60-8D33-D48E9DFDDC5E}"/>
          </ac:spMkLst>
        </pc:spChg>
        <pc:spChg chg="mod">
          <ac:chgData name="Nicolai Malbek" userId="82cffe34-e521-4c11-a0c8-074b667522c2" providerId="ADAL" clId="{CAD6FDEA-5198-4BA3-AC93-90DD396448D0}" dt="2022-06-13T12:07:31.112" v="781" actId="6549"/>
          <ac:spMkLst>
            <pc:docMk/>
            <pc:sldMk cId="751903243" sldId="2638"/>
            <ac:spMk id="9" creationId="{C19E9CF3-7BC5-4450-9CB5-CBB5E5E6624A}"/>
          </ac:spMkLst>
        </pc:spChg>
      </pc:sldChg>
      <pc:sldChg chg="addSp modSp mod">
        <pc:chgData name="Nicolai Malbek" userId="82cffe34-e521-4c11-a0c8-074b667522c2" providerId="ADAL" clId="{CAD6FDEA-5198-4BA3-AC93-90DD396448D0}" dt="2022-06-13T11:56:21.879" v="563" actId="1036"/>
        <pc:sldMkLst>
          <pc:docMk/>
          <pc:sldMk cId="3490488489" sldId="2664"/>
        </pc:sldMkLst>
        <pc:spChg chg="mod">
          <ac:chgData name="Nicolai Malbek" userId="82cffe34-e521-4c11-a0c8-074b667522c2" providerId="ADAL" clId="{CAD6FDEA-5198-4BA3-AC93-90DD396448D0}" dt="2022-06-13T09:51:08.061" v="48" actId="6549"/>
          <ac:spMkLst>
            <pc:docMk/>
            <pc:sldMk cId="3490488489" sldId="2664"/>
            <ac:spMk id="2" creationId="{36829A31-E973-4629-A768-560A1C7C136E}"/>
          </ac:spMkLst>
        </pc:spChg>
        <pc:spChg chg="add mod">
          <ac:chgData name="Nicolai Malbek" userId="82cffe34-e521-4c11-a0c8-074b667522c2" providerId="ADAL" clId="{CAD6FDEA-5198-4BA3-AC93-90DD396448D0}" dt="2022-06-13T11:56:21.879" v="563" actId="1036"/>
          <ac:spMkLst>
            <pc:docMk/>
            <pc:sldMk cId="3490488489" sldId="2664"/>
            <ac:spMk id="5" creationId="{A039DD7C-8BBB-4E99-89E8-EBF30BD1472A}"/>
          </ac:spMkLst>
        </pc:spChg>
        <pc:spChg chg="mod">
          <ac:chgData name="Nicolai Malbek" userId="82cffe34-e521-4c11-a0c8-074b667522c2" providerId="ADAL" clId="{CAD6FDEA-5198-4BA3-AC93-90DD396448D0}" dt="2022-06-13T11:56:21.879" v="563" actId="1036"/>
          <ac:spMkLst>
            <pc:docMk/>
            <pc:sldMk cId="3490488489" sldId="2664"/>
            <ac:spMk id="8" creationId="{08F5880A-8DB3-40DE-9E44-A6C87A9E6C23}"/>
          </ac:spMkLst>
        </pc:spChg>
      </pc:sldChg>
      <pc:sldChg chg="addSp delSp modSp mod">
        <pc:chgData name="Nicolai Malbek" userId="82cffe34-e521-4c11-a0c8-074b667522c2" providerId="ADAL" clId="{CAD6FDEA-5198-4BA3-AC93-90DD396448D0}" dt="2022-06-13T12:34:14.750" v="1890" actId="20577"/>
        <pc:sldMkLst>
          <pc:docMk/>
          <pc:sldMk cId="2650450805" sldId="2666"/>
        </pc:sldMkLst>
        <pc:spChg chg="mod">
          <ac:chgData name="Nicolai Malbek" userId="82cffe34-e521-4c11-a0c8-074b667522c2" providerId="ADAL" clId="{CAD6FDEA-5198-4BA3-AC93-90DD396448D0}" dt="2022-06-13T12:11:59.098" v="943" actId="6549"/>
          <ac:spMkLst>
            <pc:docMk/>
            <pc:sldMk cId="2650450805" sldId="2666"/>
            <ac:spMk id="2" creationId="{36829A31-E973-4629-A768-560A1C7C136E}"/>
          </ac:spMkLst>
        </pc:spChg>
        <pc:spChg chg="add mod">
          <ac:chgData name="Nicolai Malbek" userId="82cffe34-e521-4c11-a0c8-074b667522c2" providerId="ADAL" clId="{CAD6FDEA-5198-4BA3-AC93-90DD396448D0}" dt="2022-06-13T12:34:14.750" v="1890" actId="20577"/>
          <ac:spMkLst>
            <pc:docMk/>
            <pc:sldMk cId="2650450805" sldId="2666"/>
            <ac:spMk id="3" creationId="{FEA3A0DC-5200-4A60-82BA-ACA6A52E19B4}"/>
          </ac:spMkLst>
        </pc:spChg>
        <pc:spChg chg="del mod">
          <ac:chgData name="Nicolai Malbek" userId="82cffe34-e521-4c11-a0c8-074b667522c2" providerId="ADAL" clId="{CAD6FDEA-5198-4BA3-AC93-90DD396448D0}" dt="2022-06-13T12:13:25.647" v="1034" actId="478"/>
          <ac:spMkLst>
            <pc:docMk/>
            <pc:sldMk cId="2650450805" sldId="2666"/>
            <ac:spMk id="5" creationId="{68CC3352-AB1E-45DB-A070-23B252DE9E8D}"/>
          </ac:spMkLst>
        </pc:spChg>
        <pc:spChg chg="add mod">
          <ac:chgData name="Nicolai Malbek" userId="82cffe34-e521-4c11-a0c8-074b667522c2" providerId="ADAL" clId="{CAD6FDEA-5198-4BA3-AC93-90DD396448D0}" dt="2022-06-13T12:20:46.916" v="1197" actId="1037"/>
          <ac:spMkLst>
            <pc:docMk/>
            <pc:sldMk cId="2650450805" sldId="2666"/>
            <ac:spMk id="9" creationId="{2AB8BB0C-7EAC-47D5-8504-088B40C25239}"/>
          </ac:spMkLst>
        </pc:spChg>
      </pc:sldChg>
      <pc:sldChg chg="add">
        <pc:chgData name="Nicolai Malbek" userId="82cffe34-e521-4c11-a0c8-074b667522c2" providerId="ADAL" clId="{CAD6FDEA-5198-4BA3-AC93-90DD396448D0}" dt="2022-06-13T09:49:49.191" v="40"/>
        <pc:sldMkLst>
          <pc:docMk/>
          <pc:sldMk cId="1876425623" sldId="9274"/>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D9752D73-E007-4C59-B798-A23A8C2CF658}" type="datetimeFigureOut">
              <a:rPr lang="en-US" smtClean="0"/>
              <a:t>6/13/2022</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7F1FA769-EF1C-414B-8B72-E84B89A0FE75}" type="slidenum">
              <a:rPr lang="en-US" smtClean="0"/>
              <a:t>‹#›</a:t>
            </a:fld>
            <a:endParaRPr lang="en-US"/>
          </a:p>
        </p:txBody>
      </p:sp>
    </p:spTree>
    <p:extLst>
      <p:ext uri="{BB962C8B-B14F-4D97-AF65-F5344CB8AC3E}">
        <p14:creationId xmlns:p14="http://schemas.microsoft.com/office/powerpoint/2010/main" val="11710671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A2CD711-3444-4CE6-84D9-99D56F8386AF}" type="datetimeFigureOut">
              <a:rPr lang="en-US" smtClean="0"/>
              <a:t>6/13/2022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C46735A-13C0-43D1-A98F-B141D5131DF8}" type="slidenum">
              <a:rPr lang="en-US" smtClean="0"/>
              <a:t>‹#›</a:t>
            </a:fld>
            <a:endParaRPr lang="en-US"/>
          </a:p>
        </p:txBody>
      </p:sp>
    </p:spTree>
    <p:extLst>
      <p:ext uri="{BB962C8B-B14F-4D97-AF65-F5344CB8AC3E}">
        <p14:creationId xmlns:p14="http://schemas.microsoft.com/office/powerpoint/2010/main" val="37725661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7.xml.rels><?xml version="1.0" encoding="UTF-8" standalone="yes"?>
<Relationships xmlns="http://schemas.openxmlformats.org/package/2006/relationships"><Relationship Id="rId2" Type="http://schemas.openxmlformats.org/officeDocument/2006/relationships/hyperlink" Target="mailto:email@ennova.com" TargetMode="External"/><Relationship Id="rId1" Type="http://schemas.openxmlformats.org/officeDocument/2006/relationships/slideMaster" Target="../slideMasters/slideMaster1.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9.xml.rels><?xml version="1.0" encoding="UTF-8" standalone="yes"?>
<Relationships xmlns="http://schemas.openxmlformats.org/package/2006/relationships"><Relationship Id="rId8" Type="http://schemas.openxmlformats.org/officeDocument/2006/relationships/hyperlink" Target="https://www.instagram.com/ennovacompany/" TargetMode="External"/><Relationship Id="rId3" Type="http://schemas.openxmlformats.org/officeDocument/2006/relationships/hyperlink" Target="https://www.ennova.com/en/" TargetMode="External"/><Relationship Id="rId7" Type="http://schemas.openxmlformats.org/officeDocument/2006/relationships/hyperlink" Target="https://www.linkedin.com/company/ennova/" TargetMode="External"/><Relationship Id="rId2" Type="http://schemas.openxmlformats.org/officeDocument/2006/relationships/hyperlink" Target="mailto:email@ennova.com" TargetMode="External"/><Relationship Id="rId1" Type="http://schemas.openxmlformats.org/officeDocument/2006/relationships/slideMaster" Target="../slideMasters/slideMaster1.xml"/><Relationship Id="rId6" Type="http://schemas.openxmlformats.org/officeDocument/2006/relationships/hyperlink" Target="https://twitter.com/Ennova9" TargetMode="External"/><Relationship Id="rId5" Type="http://schemas.openxmlformats.org/officeDocument/2006/relationships/hyperlink" Target="https://www.facebook.com/ennovacompany/" TargetMode="Externa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hyperlink" Target="file:///\\smenfildkhos002\Data\00%20Corporate%20image%20library\thin_line_icons" TargetMode="External"/><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1.xml.rels><?xml version="1.0" encoding="UTF-8" standalone="yes"?>
<Relationships xmlns="http://schemas.openxmlformats.org/package/2006/relationships"><Relationship Id="rId2" Type="http://schemas.openxmlformats.org/officeDocument/2006/relationships/hyperlink" Target="https://ennovadk.sharepoint.com/Pages/CVI.aspx" TargetMode="External"/><Relationship Id="rId1" Type="http://schemas.openxmlformats.org/officeDocument/2006/relationships/slideMaster" Target="../slideMasters/slideMaster1.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ennovadk.sharepoint.com/Pages/CVI.aspx"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Front_page">
    <p:spTree>
      <p:nvGrpSpPr>
        <p:cNvPr id="1" name=""/>
        <p:cNvGrpSpPr/>
        <p:nvPr/>
      </p:nvGrpSpPr>
      <p:grpSpPr>
        <a:xfrm>
          <a:off x="0" y="0"/>
          <a:ext cx="0" cy="0"/>
          <a:chOff x="0" y="0"/>
          <a:chExt cx="0" cy="0"/>
        </a:xfrm>
      </p:grpSpPr>
      <p:sp>
        <p:nvSpPr>
          <p:cNvPr id="19" name="Copyright by Ennova"/>
          <p:cNvSpPr txBox="1">
            <a:spLocks/>
          </p:cNvSpPr>
          <p:nvPr userDrawn="1"/>
        </p:nvSpPr>
        <p:spPr>
          <a:xfrm>
            <a:off x="1849714" y="6253893"/>
            <a:ext cx="8493088" cy="328425"/>
          </a:xfrm>
          <a:prstGeom prst="rect">
            <a:avLst/>
          </a:prstGeom>
        </p:spPr>
        <p:txBody>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ctr">
              <a:buNone/>
            </a:pPr>
            <a:r>
              <a:rPr lang="en-US" sz="726" i="1" dirty="0">
                <a:solidFill>
                  <a:schemeClr val="bg1"/>
                </a:solidFill>
              </a:rPr>
              <a:t>Copyright © by </a:t>
            </a:r>
            <a:r>
              <a:rPr lang="en-US" sz="726" i="1" dirty="0" err="1">
                <a:solidFill>
                  <a:schemeClr val="bg1"/>
                </a:solidFill>
              </a:rPr>
              <a:t>Ennova</a:t>
            </a:r>
            <a:endParaRPr lang="en-US" sz="726" i="1" dirty="0">
              <a:solidFill>
                <a:schemeClr val="bg1"/>
              </a:solidFill>
            </a:endParaRPr>
          </a:p>
        </p:txBody>
      </p:sp>
      <p:sp>
        <p:nvSpPr>
          <p:cNvPr id="17" name="A further description"/>
          <p:cNvSpPr>
            <a:spLocks noGrp="1"/>
          </p:cNvSpPr>
          <p:nvPr>
            <p:ph type="body" sz="half" idx="2" hasCustomPrompt="1"/>
          </p:nvPr>
        </p:nvSpPr>
        <p:spPr>
          <a:xfrm>
            <a:off x="4300146" y="3429000"/>
            <a:ext cx="3600000" cy="769355"/>
          </a:xfrm>
        </p:spPr>
        <p:txBody>
          <a:bodyPr lIns="540000" tIns="144000" rIns="540000" anchor="t" anchorCtr="0">
            <a:noAutofit/>
          </a:bodyPr>
          <a:lstStyle>
            <a:lvl1pPr marL="0" indent="0" algn="ctr" defTabSz="829544">
              <a:lnSpc>
                <a:spcPts val="1800"/>
              </a:lnSpc>
              <a:spcBef>
                <a:spcPts val="0"/>
              </a:spcBef>
              <a:spcAft>
                <a:spcPts val="0"/>
              </a:spcAft>
              <a:buNone/>
              <a:defRPr lang="en-US" sz="1400" i="1" kern="1200" baseline="0">
                <a:solidFill>
                  <a:schemeClr val="tx1">
                    <a:lumMod val="50000"/>
                    <a:lumOff val="50000"/>
                  </a:schemeClr>
                </a:solidFill>
                <a:latin typeface="+mj-lt"/>
                <a:ea typeface="+mn-ea"/>
                <a:cs typeface="+mn-cs"/>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algn="ctr" defTabSz="829544">
              <a:spcAft>
                <a:spcPts val="1089"/>
              </a:spcAft>
              <a:defRPr/>
            </a:pPr>
            <a:r>
              <a:rPr lang="da-DK" sz="1400" i="1" dirty="0">
                <a:solidFill>
                  <a:srgbClr val="888888"/>
                </a:solidFill>
                <a:latin typeface="+mj-lt"/>
              </a:rPr>
              <a:t>Write a </a:t>
            </a:r>
            <a:r>
              <a:rPr lang="da-DK" sz="1400" i="1" dirty="0" err="1">
                <a:solidFill>
                  <a:srgbClr val="888888"/>
                </a:solidFill>
                <a:latin typeface="+mj-lt"/>
              </a:rPr>
              <a:t>further</a:t>
            </a:r>
            <a:r>
              <a:rPr lang="da-DK" sz="1400" i="1" dirty="0">
                <a:solidFill>
                  <a:srgbClr val="888888"/>
                </a:solidFill>
                <a:latin typeface="+mj-lt"/>
              </a:rPr>
              <a:t> description if </a:t>
            </a:r>
            <a:r>
              <a:rPr lang="da-DK" sz="1400" i="1" dirty="0" err="1">
                <a:solidFill>
                  <a:srgbClr val="888888"/>
                </a:solidFill>
                <a:latin typeface="+mj-lt"/>
              </a:rPr>
              <a:t>necessary</a:t>
            </a:r>
            <a:endParaRPr lang="da-DK" sz="1400" i="1" dirty="0">
              <a:solidFill>
                <a:srgbClr val="888888"/>
              </a:solidFill>
              <a:latin typeface="+mj-lt"/>
            </a:endParaRPr>
          </a:p>
        </p:txBody>
      </p:sp>
      <p:sp>
        <p:nvSpPr>
          <p:cNvPr id="13" name="The title"/>
          <p:cNvSpPr>
            <a:spLocks noGrp="1"/>
          </p:cNvSpPr>
          <p:nvPr>
            <p:ph type="title" hasCustomPrompt="1"/>
          </p:nvPr>
        </p:nvSpPr>
        <p:spPr>
          <a:xfrm>
            <a:off x="4300147" y="2303682"/>
            <a:ext cx="3600000" cy="1125318"/>
          </a:xfrm>
        </p:spPr>
        <p:txBody>
          <a:bodyPr lIns="360000" tIns="0" rIns="360000" bIns="144000" anchor="b" anchorCtr="0">
            <a:noAutofit/>
          </a:bodyPr>
          <a:lstStyle>
            <a:lvl1pPr algn="ctr" defTabSz="829544">
              <a:lnSpc>
                <a:spcPts val="3000"/>
              </a:lnSpc>
              <a:spcAft>
                <a:spcPts val="1089"/>
              </a:spcAft>
              <a:defRPr sz="2400" b="0" cap="all" spc="150" baseline="0"/>
            </a:lvl1pPr>
          </a:lstStyle>
          <a:p>
            <a:pPr algn="ctr" defTabSz="829544">
              <a:spcAft>
                <a:spcPts val="1089"/>
              </a:spcAft>
              <a:defRPr/>
            </a:pPr>
            <a:r>
              <a:rPr lang="da-DK" sz="2400" cap="all" spc="150" dirty="0">
                <a:solidFill>
                  <a:srgbClr val="ECECEC">
                    <a:lumMod val="10000"/>
                  </a:srgbClr>
                </a:solidFill>
                <a:latin typeface="+mj-lt"/>
              </a:rPr>
              <a:t>Write Short </a:t>
            </a:r>
            <a:r>
              <a:rPr lang="da-DK" sz="2400" cap="all" spc="150" dirty="0" err="1">
                <a:solidFill>
                  <a:srgbClr val="ECECEC">
                    <a:lumMod val="10000"/>
                  </a:srgbClr>
                </a:solidFill>
                <a:latin typeface="+mj-lt"/>
              </a:rPr>
              <a:t>heading</a:t>
            </a:r>
            <a:r>
              <a:rPr lang="da-DK" sz="2400" cap="all" spc="150" dirty="0">
                <a:solidFill>
                  <a:srgbClr val="ECECEC">
                    <a:lumMod val="10000"/>
                  </a:srgbClr>
                </a:solidFill>
                <a:latin typeface="+mj-lt"/>
              </a:rPr>
              <a:t> </a:t>
            </a:r>
          </a:p>
        </p:txBody>
      </p:sp>
      <p:sp>
        <p:nvSpPr>
          <p:cNvPr id="3" name="Insert picture" hidden="1"/>
          <p:cNvSpPr>
            <a:spLocks noGrp="1"/>
          </p:cNvSpPr>
          <p:nvPr>
            <p:ph type="pic" idx="1" hasCustomPrompt="1"/>
          </p:nvPr>
        </p:nvSpPr>
        <p:spPr>
          <a:xfrm>
            <a:off x="0" y="-2876"/>
            <a:ext cx="12192000" cy="6857999"/>
          </a:xfrm>
          <a:solidFill>
            <a:schemeClr val="bg1">
              <a:lumMod val="95000"/>
            </a:schemeClr>
          </a:solidFill>
        </p:spPr>
        <p:txBody>
          <a:bodyPr lIns="0" tIns="1044000" rIns="0" anchor="t" anchorCtr="0"/>
          <a:lstStyle>
            <a:lvl1pPr marL="0" indent="0" algn="ctr">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Important</a:t>
            </a:r>
            <a:r>
              <a:rPr lang="da-DK" dirty="0"/>
              <a:t>:</a:t>
            </a:r>
            <a:br>
              <a:rPr lang="da-DK" dirty="0"/>
            </a:br>
            <a:r>
              <a:rPr lang="en-US" dirty="0"/>
              <a:t>Click picture icon in the middle, to insert image.</a:t>
            </a:r>
            <a:br>
              <a:rPr lang="en-US" dirty="0"/>
            </a:br>
            <a:r>
              <a:rPr lang="en-US" dirty="0"/>
              <a:t>Click "Send to back" when done. </a:t>
            </a:r>
            <a:br>
              <a:rPr lang="en-US" dirty="0"/>
            </a:br>
            <a:r>
              <a:rPr lang="en-US" dirty="0"/>
              <a:t>Your text box will show afterwards.</a:t>
            </a:r>
          </a:p>
        </p:txBody>
      </p:sp>
    </p:spTree>
    <p:extLst>
      <p:ext uri="{BB962C8B-B14F-4D97-AF65-F5344CB8AC3E}">
        <p14:creationId xmlns:p14="http://schemas.microsoft.com/office/powerpoint/2010/main" val="3730930140"/>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mployee presentation - img righ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C299EF-1113-4352-9EFB-E667350C3B48}"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1063705" y="1851875"/>
            <a:ext cx="5035343" cy="393684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experience here …</a:t>
            </a:r>
          </a:p>
        </p:txBody>
      </p:sp>
      <p:sp>
        <p:nvSpPr>
          <p:cNvPr id="9" name="Picture Placeholder 8">
            <a:extLst>
              <a:ext uri="{FF2B5EF4-FFF2-40B4-BE49-F238E27FC236}">
                <a16:creationId xmlns:a16="http://schemas.microsoft.com/office/drawing/2014/main" id="{ECAEC893-1842-45F7-A5B5-2F2E26009EB8}"/>
              </a:ext>
            </a:extLst>
          </p:cNvPr>
          <p:cNvSpPr>
            <a:spLocks noGrp="1"/>
          </p:cNvSpPr>
          <p:nvPr>
            <p:ph type="pic" sz="quarter" idx="13" hasCustomPrompt="1"/>
          </p:nvPr>
        </p:nvSpPr>
        <p:spPr>
          <a:xfrm>
            <a:off x="7159735" y="0"/>
            <a:ext cx="5040000" cy="6858000"/>
          </a:xfrm>
          <a:solidFill>
            <a:schemeClr val="bg1">
              <a:lumMod val="95000"/>
            </a:schemeClr>
          </a:solidFill>
        </p:spPr>
        <p:txBody>
          <a:bodyPr lIns="360000" tIns="360000" rIns="360000" bIns="360000"/>
          <a:lstStyle>
            <a:lvl1pPr>
              <a:defRPr i="1">
                <a:solidFill>
                  <a:schemeClr val="tx1"/>
                </a:solidFill>
              </a:defRPr>
            </a:lvl1pPr>
          </a:lstStyle>
          <a:p>
            <a:r>
              <a:rPr lang="en-US" dirty="0"/>
              <a:t>Click the image icon below, to insert image of employer. You will find the employer images here: ”G:\00 Corporate image library\</a:t>
            </a:r>
            <a:r>
              <a:rPr lang="en-US" dirty="0" err="1"/>
              <a:t>ennova_employees</a:t>
            </a:r>
            <a:r>
              <a:rPr lang="en-US" dirty="0"/>
              <a:t>”</a:t>
            </a:r>
          </a:p>
        </p:txBody>
      </p:sp>
      <p:sp>
        <p:nvSpPr>
          <p:cNvPr id="13" name="Text Placeholder 2">
            <a:extLst>
              <a:ext uri="{FF2B5EF4-FFF2-40B4-BE49-F238E27FC236}">
                <a16:creationId xmlns:a16="http://schemas.microsoft.com/office/drawing/2014/main" id="{43FE38A4-3046-40BC-A6EF-E416747FCC5E}"/>
              </a:ext>
            </a:extLst>
          </p:cNvPr>
          <p:cNvSpPr>
            <a:spLocks noGrp="1"/>
          </p:cNvSpPr>
          <p:nvPr>
            <p:ph type="body" idx="15" hasCustomPrompt="1"/>
          </p:nvPr>
        </p:nvSpPr>
        <p:spPr>
          <a:xfrm>
            <a:off x="1063705" y="1402315"/>
            <a:ext cx="5032263" cy="318979"/>
          </a:xfrm>
        </p:spPr>
        <p:txBody>
          <a:bodyPr>
            <a:noAutofit/>
          </a:bodyPr>
          <a:lstStyle>
            <a:lvl1pPr marL="0" indent="0">
              <a:lnSpc>
                <a:spcPts val="3000"/>
              </a:lnSpc>
              <a:spcBef>
                <a:spcPts val="1000"/>
              </a:spcBef>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goes here …</a:t>
            </a:r>
          </a:p>
        </p:txBody>
      </p:sp>
      <p:sp>
        <p:nvSpPr>
          <p:cNvPr id="14" name="Text Placeholder 13">
            <a:extLst>
              <a:ext uri="{FF2B5EF4-FFF2-40B4-BE49-F238E27FC236}">
                <a16:creationId xmlns:a16="http://schemas.microsoft.com/office/drawing/2014/main" id="{166882AD-CE5E-4158-BC8B-C585C156279A}"/>
              </a:ext>
            </a:extLst>
          </p:cNvPr>
          <p:cNvSpPr>
            <a:spLocks noGrp="1"/>
          </p:cNvSpPr>
          <p:nvPr>
            <p:ph type="body" sz="quarter" idx="16" hasCustomPrompt="1"/>
          </p:nvPr>
        </p:nvSpPr>
        <p:spPr>
          <a:xfrm>
            <a:off x="1063705" y="973138"/>
            <a:ext cx="5040311" cy="346075"/>
          </a:xfrm>
        </p:spPr>
        <p:txBody>
          <a:bodyPr/>
          <a:lstStyle>
            <a:lvl1pPr>
              <a:lnSpc>
                <a:spcPts val="3000"/>
              </a:lnSpc>
              <a:defRPr sz="2400" b="0" cap="all" spc="150" baseline="0">
                <a:solidFill>
                  <a:schemeClr val="tx1"/>
                </a:solidFill>
              </a:defRPr>
            </a:lvl1pPr>
            <a:lvl2pPr>
              <a:lnSpc>
                <a:spcPts val="3000"/>
              </a:lnSpc>
              <a:defRPr sz="2400" b="0" cap="all" spc="150" baseline="0">
                <a:solidFill>
                  <a:schemeClr val="tx1"/>
                </a:solidFill>
              </a:defRPr>
            </a:lvl2pPr>
            <a:lvl3pPr>
              <a:lnSpc>
                <a:spcPts val="3000"/>
              </a:lnSpc>
              <a:defRPr sz="2400" b="0" cap="all" spc="150" baseline="0">
                <a:solidFill>
                  <a:schemeClr val="tx1"/>
                </a:solidFill>
              </a:defRPr>
            </a:lvl3pPr>
            <a:lvl4pPr>
              <a:lnSpc>
                <a:spcPts val="3000"/>
              </a:lnSpc>
              <a:defRPr sz="2400" b="0" cap="all" spc="150" baseline="0">
                <a:solidFill>
                  <a:schemeClr val="tx1"/>
                </a:solidFill>
              </a:defRPr>
            </a:lvl4pPr>
            <a:lvl5pPr>
              <a:lnSpc>
                <a:spcPts val="3000"/>
              </a:lnSpc>
              <a:defRPr sz="2400" b="0" cap="all" spc="150" baseline="0">
                <a:solidFill>
                  <a:schemeClr val="tx1"/>
                </a:solidFill>
              </a:defRPr>
            </a:lvl5pPr>
          </a:lstStyle>
          <a:p>
            <a:pPr lvl="0"/>
            <a:r>
              <a:rPr lang="en-US" dirty="0"/>
              <a:t>First and last name</a:t>
            </a:r>
            <a:endParaRPr lang="da-DK" dirty="0"/>
          </a:p>
        </p:txBody>
      </p:sp>
    </p:spTree>
    <p:extLst>
      <p:ext uri="{BB962C8B-B14F-4D97-AF65-F5344CB8AC3E}">
        <p14:creationId xmlns:p14="http://schemas.microsoft.com/office/powerpoint/2010/main" val="1734468112"/>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genda / H36, Bullet28">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704" y="1640712"/>
            <a:ext cx="6487513" cy="3944542"/>
          </a:xfrm>
        </p:spPr>
        <p:txBody>
          <a:bodyPr/>
          <a:lstStyle>
            <a:lvl1pPr marL="457200" indent="-457200">
              <a:lnSpc>
                <a:spcPts val="3600"/>
              </a:lnSpc>
              <a:spcBef>
                <a:spcPts val="1600"/>
              </a:spcBef>
              <a:spcAft>
                <a:spcPts val="0"/>
              </a:spcAft>
              <a:buFont typeface="Trebuchet MS" panose="020B0603020202020204" pitchFamily="34" charset="0"/>
              <a:buChar char="‐"/>
              <a:defRPr sz="2800">
                <a:solidFill>
                  <a:schemeClr val="tx1">
                    <a:lumMod val="50000"/>
                    <a:lumOff val="50000"/>
                  </a:schemeClr>
                </a:solidFill>
              </a:defRPr>
            </a:lvl1pPr>
            <a:lvl2pPr marL="914400" indent="-457200">
              <a:lnSpc>
                <a:spcPts val="3600"/>
              </a:lnSpc>
              <a:spcBef>
                <a:spcPts val="800"/>
              </a:spcBef>
              <a:spcAft>
                <a:spcPts val="0"/>
              </a:spcAft>
              <a:buFont typeface="Trebuchet MS" panose="020B0603020202020204" pitchFamily="34" charset="0"/>
              <a:buChar char="‐"/>
              <a:defRPr sz="2800">
                <a:solidFill>
                  <a:schemeClr val="tx1">
                    <a:lumMod val="50000"/>
                    <a:lumOff val="50000"/>
                  </a:schemeClr>
                </a:solidFill>
              </a:defRPr>
            </a:lvl2pPr>
            <a:lvl3pPr marL="1371600" indent="-457200">
              <a:lnSpc>
                <a:spcPts val="3600"/>
              </a:lnSpc>
              <a:spcBef>
                <a:spcPts val="800"/>
              </a:spcBef>
              <a:spcAft>
                <a:spcPts val="0"/>
              </a:spcAft>
              <a:buFont typeface="Trebuchet MS" panose="020B0603020202020204" pitchFamily="34" charset="0"/>
              <a:buChar char="‐"/>
              <a:defRPr sz="2800">
                <a:solidFill>
                  <a:schemeClr val="tx1">
                    <a:lumMod val="50000"/>
                    <a:lumOff val="50000"/>
                  </a:schemeClr>
                </a:solidFill>
              </a:defRPr>
            </a:lvl3pPr>
            <a:lvl4pPr marL="1828800" indent="-457200">
              <a:lnSpc>
                <a:spcPts val="3600"/>
              </a:lnSpc>
              <a:spcBef>
                <a:spcPts val="800"/>
              </a:spcBef>
              <a:spcAft>
                <a:spcPts val="0"/>
              </a:spcAft>
              <a:buFont typeface="Trebuchet MS" panose="020B0603020202020204" pitchFamily="34" charset="0"/>
              <a:buChar char="‐"/>
              <a:defRPr sz="2800">
                <a:solidFill>
                  <a:schemeClr val="tx1">
                    <a:lumMod val="50000"/>
                    <a:lumOff val="50000"/>
                  </a:schemeClr>
                </a:solidFill>
              </a:defRPr>
            </a:lvl4pPr>
            <a:lvl5pPr marL="2286000" indent="-457200">
              <a:lnSpc>
                <a:spcPts val="3600"/>
              </a:lnSpc>
              <a:spcBef>
                <a:spcPts val="800"/>
              </a:spcBef>
              <a:spcAft>
                <a:spcPts val="0"/>
              </a:spcAft>
              <a:buFont typeface="Trebuchet MS" panose="020B0603020202020204" pitchFamily="34" charset="0"/>
              <a:buChar char="‐"/>
              <a:defRPr sz="28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Title Placeholder 1"/>
          <p:cNvSpPr>
            <a:spLocks noGrp="1"/>
          </p:cNvSpPr>
          <p:nvPr>
            <p:ph type="title" hasCustomPrompt="1"/>
          </p:nvPr>
        </p:nvSpPr>
        <p:spPr>
          <a:xfrm>
            <a:off x="1063704" y="1052512"/>
            <a:ext cx="6479563" cy="487160"/>
          </a:xfrm>
          <a:prstGeom prst="rect">
            <a:avLst/>
          </a:prstGeom>
        </p:spPr>
        <p:txBody>
          <a:bodyPr vert="horz" lIns="0" tIns="0" rIns="0" bIns="0" rtlCol="0" anchor="b" anchorCtr="0">
            <a:noAutofit/>
          </a:bodyPr>
          <a:lstStyle>
            <a:lvl1pPr>
              <a:lnSpc>
                <a:spcPts val="4400"/>
              </a:lnSpc>
              <a:defRPr sz="3600" cap="all" spc="200" baseline="0"/>
            </a:lvl1pPr>
          </a:lstStyle>
          <a:p>
            <a:r>
              <a:rPr lang="en-US" dirty="0"/>
              <a:t>HEADING BULLETs/NUMBERS</a:t>
            </a:r>
          </a:p>
        </p:txBody>
      </p:sp>
      <p:sp>
        <p:nvSpPr>
          <p:cNvPr id="5" name="Picture Placeholder 4">
            <a:extLst>
              <a:ext uri="{FF2B5EF4-FFF2-40B4-BE49-F238E27FC236}">
                <a16:creationId xmlns:a16="http://schemas.microsoft.com/office/drawing/2014/main" id="{580295DB-C1A3-4027-A846-1E5BDB71F200}"/>
              </a:ext>
            </a:extLst>
          </p:cNvPr>
          <p:cNvSpPr>
            <a:spLocks noGrp="1"/>
          </p:cNvSpPr>
          <p:nvPr>
            <p:ph type="pic" sz="quarter" idx="10" hasCustomPrompt="1"/>
          </p:nvPr>
        </p:nvSpPr>
        <p:spPr>
          <a:xfrm>
            <a:off x="8612188" y="0"/>
            <a:ext cx="3579812" cy="6858000"/>
          </a:xfrm>
          <a:solidFill>
            <a:schemeClr val="bg1">
              <a:lumMod val="95000"/>
            </a:schemeClr>
          </a:solidFill>
        </p:spPr>
        <p:txBody>
          <a:bodyPr lIns="360000" tIns="360000" rIns="360000" bIns="360000"/>
          <a:lstStyle>
            <a:lvl1pPr>
              <a:defRPr i="1">
                <a:solidFill>
                  <a:schemeClr val="tx1"/>
                </a:solidFill>
              </a:defRPr>
            </a:lvl1pPr>
          </a:lstStyle>
          <a:p>
            <a:r>
              <a:rPr lang="da-DK" dirty="0" err="1"/>
              <a:t>Clik</a:t>
            </a:r>
            <a:r>
              <a:rPr lang="da-DK" dirty="0"/>
              <a:t> the </a:t>
            </a:r>
            <a:r>
              <a:rPr lang="da-DK" dirty="0" err="1"/>
              <a:t>picture</a:t>
            </a:r>
            <a:r>
              <a:rPr lang="da-DK" dirty="0"/>
              <a:t> </a:t>
            </a:r>
            <a:r>
              <a:rPr lang="da-DK" dirty="0" err="1"/>
              <a:t>icon</a:t>
            </a:r>
            <a:r>
              <a:rPr lang="da-DK" dirty="0"/>
              <a:t> to </a:t>
            </a:r>
            <a:r>
              <a:rPr lang="da-DK" dirty="0" err="1"/>
              <a:t>insert</a:t>
            </a:r>
            <a:r>
              <a:rPr lang="da-DK" dirty="0"/>
              <a:t> an image from </a:t>
            </a:r>
            <a:r>
              <a:rPr lang="da-DK" dirty="0" err="1"/>
              <a:t>this</a:t>
            </a:r>
            <a:r>
              <a:rPr lang="da-DK" dirty="0"/>
              <a:t> folder: </a:t>
            </a:r>
            <a:r>
              <a:rPr lang="en-US" dirty="0"/>
              <a:t>“G:\00 Corporate image library\images”</a:t>
            </a:r>
            <a:r>
              <a:rPr lang="da-DK" dirty="0"/>
              <a:t>. </a:t>
            </a:r>
            <a:br>
              <a:rPr lang="da-DK" dirty="0"/>
            </a:br>
            <a:r>
              <a:rPr lang="da-DK" dirty="0"/>
              <a:t>If </a:t>
            </a:r>
            <a:r>
              <a:rPr lang="da-DK" dirty="0" err="1"/>
              <a:t>you</a:t>
            </a:r>
            <a:r>
              <a:rPr lang="da-DK" dirty="0"/>
              <a:t> </a:t>
            </a:r>
            <a:r>
              <a:rPr lang="da-DK" dirty="0" err="1"/>
              <a:t>don’t</a:t>
            </a:r>
            <a:r>
              <a:rPr lang="da-DK" dirty="0"/>
              <a:t> </a:t>
            </a:r>
            <a:r>
              <a:rPr lang="da-DK" dirty="0" err="1"/>
              <a:t>want</a:t>
            </a:r>
            <a:r>
              <a:rPr lang="da-DK" dirty="0"/>
              <a:t> an image on </a:t>
            </a:r>
            <a:r>
              <a:rPr lang="da-DK" dirty="0" err="1"/>
              <a:t>your</a:t>
            </a:r>
            <a:r>
              <a:rPr lang="da-DK" dirty="0"/>
              <a:t> ”Agenda” – just </a:t>
            </a:r>
            <a:r>
              <a:rPr lang="da-DK" dirty="0" err="1"/>
              <a:t>delete</a:t>
            </a:r>
            <a:r>
              <a:rPr lang="da-DK" dirty="0"/>
              <a:t> </a:t>
            </a:r>
            <a:r>
              <a:rPr lang="da-DK" dirty="0" err="1"/>
              <a:t>this</a:t>
            </a:r>
            <a:r>
              <a:rPr lang="da-DK" dirty="0"/>
              <a:t> </a:t>
            </a:r>
            <a:r>
              <a:rPr lang="da-DK" dirty="0" err="1"/>
              <a:t>box</a:t>
            </a:r>
            <a:r>
              <a:rPr lang="da-DK" dirty="0"/>
              <a:t>.</a:t>
            </a:r>
          </a:p>
        </p:txBody>
      </p:sp>
    </p:spTree>
    <p:extLst>
      <p:ext uri="{BB962C8B-B14F-4D97-AF65-F5344CB8AC3E}">
        <p14:creationId xmlns:p14="http://schemas.microsoft.com/office/powerpoint/2010/main" val="2632837444"/>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 H36, Bullet18">
    <p:spTree>
      <p:nvGrpSpPr>
        <p:cNvPr id="1" name=""/>
        <p:cNvGrpSpPr/>
        <p:nvPr/>
      </p:nvGrpSpPr>
      <p:grpSpPr>
        <a:xfrm>
          <a:off x="0" y="0"/>
          <a:ext cx="0" cy="0"/>
          <a:chOff x="0" y="0"/>
          <a:chExt cx="0" cy="0"/>
        </a:xfrm>
      </p:grpSpPr>
      <p:sp>
        <p:nvSpPr>
          <p:cNvPr id="3" name="Content Placeholder 2"/>
          <p:cNvSpPr>
            <a:spLocks noGrp="1"/>
          </p:cNvSpPr>
          <p:nvPr>
            <p:ph idx="1"/>
          </p:nvPr>
        </p:nvSpPr>
        <p:spPr>
          <a:xfrm>
            <a:off x="1063704" y="1660071"/>
            <a:ext cx="6487513" cy="3925183"/>
          </a:xfrm>
        </p:spPr>
        <p:txBody>
          <a:bodyPr/>
          <a:lstStyle>
            <a:lvl1pPr>
              <a:lnSpc>
                <a:spcPts val="3000"/>
              </a:lnSpc>
              <a:spcBef>
                <a:spcPts val="1000"/>
              </a:spcBef>
              <a:spcAft>
                <a:spcPts val="0"/>
              </a:spcAft>
              <a:defRPr sz="1800">
                <a:solidFill>
                  <a:schemeClr val="tx1">
                    <a:lumMod val="50000"/>
                    <a:lumOff val="50000"/>
                  </a:schemeClr>
                </a:solidFill>
              </a:defRPr>
            </a:lvl1pPr>
            <a:lvl2pPr>
              <a:lnSpc>
                <a:spcPts val="3000"/>
              </a:lnSpc>
              <a:spcBef>
                <a:spcPts val="500"/>
              </a:spcBef>
              <a:spcAft>
                <a:spcPts val="0"/>
              </a:spcAft>
              <a:defRPr sz="1800">
                <a:solidFill>
                  <a:schemeClr val="tx1">
                    <a:lumMod val="50000"/>
                    <a:lumOff val="50000"/>
                  </a:schemeClr>
                </a:solidFill>
              </a:defRPr>
            </a:lvl2pPr>
            <a:lvl3pPr>
              <a:lnSpc>
                <a:spcPts val="3000"/>
              </a:lnSpc>
              <a:spcAft>
                <a:spcPts val="0"/>
              </a:spcAft>
              <a:defRPr sz="1800">
                <a:solidFill>
                  <a:schemeClr val="tx1">
                    <a:lumMod val="50000"/>
                    <a:lumOff val="50000"/>
                  </a:schemeClr>
                </a:solidFill>
              </a:defRPr>
            </a:lvl3pPr>
            <a:lvl4pPr>
              <a:lnSpc>
                <a:spcPts val="3000"/>
              </a:lnSpc>
              <a:spcAft>
                <a:spcPts val="0"/>
              </a:spcAft>
              <a:defRPr sz="1800">
                <a:solidFill>
                  <a:schemeClr val="tx1">
                    <a:lumMod val="50000"/>
                    <a:lumOff val="50000"/>
                  </a:schemeClr>
                </a:solidFill>
              </a:defRPr>
            </a:lvl4pPr>
            <a:lvl5pPr>
              <a:lnSpc>
                <a:spcPts val="3000"/>
              </a:lnSpc>
              <a:spcAft>
                <a:spcPts val="0"/>
              </a:spcAft>
              <a:defRPr sz="18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4">
            <a:extLst>
              <a:ext uri="{FF2B5EF4-FFF2-40B4-BE49-F238E27FC236}">
                <a16:creationId xmlns:a16="http://schemas.microsoft.com/office/drawing/2014/main" id="{0DE44404-52D5-4C79-821C-899D641705EE}"/>
              </a:ext>
            </a:extLst>
          </p:cNvPr>
          <p:cNvSpPr>
            <a:spLocks noGrp="1"/>
          </p:cNvSpPr>
          <p:nvPr>
            <p:ph type="pic" sz="quarter" idx="10" hasCustomPrompt="1"/>
          </p:nvPr>
        </p:nvSpPr>
        <p:spPr>
          <a:xfrm>
            <a:off x="8612188" y="0"/>
            <a:ext cx="3579812" cy="6858000"/>
          </a:xfrm>
          <a:solidFill>
            <a:schemeClr val="bg1">
              <a:lumMod val="95000"/>
            </a:schemeClr>
          </a:solidFill>
        </p:spPr>
        <p:txBody>
          <a:bodyPr lIns="360000" tIns="360000" rIns="360000" bIns="360000"/>
          <a:lstStyle>
            <a:lvl1pPr>
              <a:defRPr i="1">
                <a:solidFill>
                  <a:schemeClr val="tx1"/>
                </a:solidFill>
              </a:defRPr>
            </a:lvl1pPr>
          </a:lstStyle>
          <a:p>
            <a:r>
              <a:rPr lang="en-US" dirty="0" err="1"/>
              <a:t>Clik</a:t>
            </a:r>
            <a:r>
              <a:rPr lang="en-US" dirty="0"/>
              <a:t> the picture icon to insert an image from this folder: “G:\00 Corporate image library\images”. </a:t>
            </a:r>
            <a:br>
              <a:rPr lang="en-US" dirty="0"/>
            </a:br>
            <a:r>
              <a:rPr lang="en-US" dirty="0"/>
              <a:t>If you don’t want an image on your ”Agenda” – just delete this box.</a:t>
            </a:r>
          </a:p>
        </p:txBody>
      </p:sp>
      <p:sp>
        <p:nvSpPr>
          <p:cNvPr id="9" name="Title Placeholder 1">
            <a:extLst>
              <a:ext uri="{FF2B5EF4-FFF2-40B4-BE49-F238E27FC236}">
                <a16:creationId xmlns:a16="http://schemas.microsoft.com/office/drawing/2014/main" id="{DD1A4792-DA6D-4934-959F-84C5F885FF78}"/>
              </a:ext>
            </a:extLst>
          </p:cNvPr>
          <p:cNvSpPr>
            <a:spLocks noGrp="1"/>
          </p:cNvSpPr>
          <p:nvPr>
            <p:ph type="title" hasCustomPrompt="1"/>
          </p:nvPr>
        </p:nvSpPr>
        <p:spPr>
          <a:xfrm>
            <a:off x="1063704" y="1052512"/>
            <a:ext cx="6479563" cy="487160"/>
          </a:xfrm>
          <a:prstGeom prst="rect">
            <a:avLst/>
          </a:prstGeom>
        </p:spPr>
        <p:txBody>
          <a:bodyPr vert="horz" lIns="0" tIns="0" rIns="0" bIns="0" rtlCol="0" anchor="b" anchorCtr="0">
            <a:noAutofit/>
          </a:bodyPr>
          <a:lstStyle>
            <a:lvl1pPr>
              <a:lnSpc>
                <a:spcPts val="4400"/>
              </a:lnSpc>
              <a:defRPr sz="3600" cap="all" spc="200" baseline="0"/>
            </a:lvl1pPr>
          </a:lstStyle>
          <a:p>
            <a:r>
              <a:rPr lang="en-US" dirty="0"/>
              <a:t>HEADING BULLETs/NUMBERS</a:t>
            </a:r>
          </a:p>
        </p:txBody>
      </p:sp>
    </p:spTree>
    <p:extLst>
      <p:ext uri="{BB962C8B-B14F-4D97-AF65-F5344CB8AC3E}">
        <p14:creationId xmlns:p14="http://schemas.microsoft.com/office/powerpoint/2010/main" val="3118533789"/>
      </p:ext>
    </p:extLst>
  </p:cSld>
  <p:clrMapOvr>
    <a:masterClrMapping/>
  </p:clrMapOvr>
  <p:transition spd="slow">
    <p:push dir="u"/>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H36, 2 x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24DD76-AD77-4EB2-883D-6C02A76E2E7C}" type="datetime1">
              <a:rPr lang="en-US" smtClean="0"/>
              <a:t>6/13/2022</a:t>
            </a:fld>
            <a:endParaRPr lang="en-US" dirty="0"/>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8" name="Content Placeholder 2"/>
          <p:cNvSpPr>
            <a:spLocks noGrp="1"/>
          </p:cNvSpPr>
          <p:nvPr>
            <p:ph idx="13" hasCustomPrompt="1"/>
          </p:nvPr>
        </p:nvSpPr>
        <p:spPr>
          <a:xfrm>
            <a:off x="1063705" y="2116667"/>
            <a:ext cx="4788000" cy="3468587"/>
          </a:xfrm>
        </p:spPr>
        <p:txBody>
          <a:bodyPr/>
          <a:lstStyle>
            <a:lvl1pPr>
              <a:lnSpc>
                <a:spcPts val="3000"/>
              </a:lnSpc>
              <a:spcBef>
                <a:spcPts val="1000"/>
              </a:spcBef>
              <a:spcAft>
                <a:spcPts val="0"/>
              </a:spcAft>
              <a:defRPr sz="1800">
                <a:solidFill>
                  <a:schemeClr val="tx1">
                    <a:lumMod val="50000"/>
                    <a:lumOff val="50000"/>
                  </a:schemeClr>
                </a:solidFill>
              </a:defRPr>
            </a:lvl1pPr>
            <a:lvl2pPr>
              <a:lnSpc>
                <a:spcPts val="3000"/>
              </a:lnSpc>
              <a:spcBef>
                <a:spcPts val="500"/>
              </a:spcBef>
              <a:spcAft>
                <a:spcPts val="0"/>
              </a:spcAft>
              <a:defRPr sz="1800">
                <a:solidFill>
                  <a:schemeClr val="tx1">
                    <a:lumMod val="50000"/>
                    <a:lumOff val="50000"/>
                  </a:schemeClr>
                </a:solidFill>
              </a:defRPr>
            </a:lvl2pPr>
            <a:lvl3pPr>
              <a:lnSpc>
                <a:spcPts val="3000"/>
              </a:lnSpc>
              <a:spcAft>
                <a:spcPts val="0"/>
              </a:spcAft>
              <a:defRPr sz="1800">
                <a:solidFill>
                  <a:schemeClr val="tx1">
                    <a:lumMod val="50000"/>
                    <a:lumOff val="50000"/>
                  </a:schemeClr>
                </a:solidFill>
              </a:defRPr>
            </a:lvl3pPr>
            <a:lvl4pPr>
              <a:lnSpc>
                <a:spcPts val="3000"/>
              </a:lnSpc>
              <a:spcAft>
                <a:spcPts val="0"/>
              </a:spcAft>
              <a:defRPr sz="1800">
                <a:solidFill>
                  <a:schemeClr val="tx1">
                    <a:lumMod val="50000"/>
                    <a:lumOff val="50000"/>
                  </a:schemeClr>
                </a:solidFill>
              </a:defRPr>
            </a:lvl4pPr>
            <a:lvl5pPr>
              <a:lnSpc>
                <a:spcPts val="3000"/>
              </a:lnSpc>
              <a:spcAft>
                <a:spcPts val="0"/>
              </a:spcAft>
              <a:defRPr sz="1800">
                <a:solidFill>
                  <a:schemeClr val="tx1">
                    <a:lumMod val="50000"/>
                    <a:lumOff val="50000"/>
                  </a:schemeClr>
                </a:solidFill>
              </a:defRPr>
            </a:lvl5pPr>
          </a:lstStyle>
          <a:p>
            <a:pPr lvl="0"/>
            <a:r>
              <a:rPr lang="en-US" dirty="0"/>
              <a:t>Write text or </a:t>
            </a:r>
            <a:r>
              <a:rPr lang="en-US" dirty="0" err="1"/>
              <a:t>clik</a:t>
            </a:r>
            <a:r>
              <a:rPr lang="en-US" dirty="0"/>
              <a:t> to insert image, chart or what you want.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p:nvPr>
        </p:nvSpPr>
        <p:spPr>
          <a:xfrm>
            <a:off x="6351392" y="2116667"/>
            <a:ext cx="4788000" cy="3468587"/>
          </a:xfrm>
        </p:spPr>
        <p:txBody>
          <a:bodyPr/>
          <a:lstStyle>
            <a:lvl1pPr>
              <a:lnSpc>
                <a:spcPts val="3000"/>
              </a:lnSpc>
              <a:spcBef>
                <a:spcPts val="1000"/>
              </a:spcBef>
              <a:spcAft>
                <a:spcPts val="0"/>
              </a:spcAft>
              <a:defRPr sz="1800">
                <a:solidFill>
                  <a:schemeClr val="tx1">
                    <a:lumMod val="50000"/>
                    <a:lumOff val="50000"/>
                  </a:schemeClr>
                </a:solidFill>
              </a:defRPr>
            </a:lvl1pPr>
            <a:lvl2pPr>
              <a:lnSpc>
                <a:spcPts val="3000"/>
              </a:lnSpc>
              <a:spcBef>
                <a:spcPts val="500"/>
              </a:spcBef>
              <a:spcAft>
                <a:spcPts val="0"/>
              </a:spcAft>
              <a:defRPr sz="1800">
                <a:solidFill>
                  <a:schemeClr val="tx1">
                    <a:lumMod val="50000"/>
                    <a:lumOff val="50000"/>
                  </a:schemeClr>
                </a:solidFill>
              </a:defRPr>
            </a:lvl2pPr>
            <a:lvl3pPr>
              <a:lnSpc>
                <a:spcPts val="3000"/>
              </a:lnSpc>
              <a:spcAft>
                <a:spcPts val="0"/>
              </a:spcAft>
              <a:defRPr sz="1800">
                <a:solidFill>
                  <a:schemeClr val="tx1">
                    <a:lumMod val="50000"/>
                    <a:lumOff val="50000"/>
                  </a:schemeClr>
                </a:solidFill>
              </a:defRPr>
            </a:lvl3pPr>
            <a:lvl4pPr>
              <a:lnSpc>
                <a:spcPts val="3000"/>
              </a:lnSpc>
              <a:spcAft>
                <a:spcPts val="0"/>
              </a:spcAft>
              <a:defRPr sz="1800">
                <a:solidFill>
                  <a:schemeClr val="tx1">
                    <a:lumMod val="50000"/>
                    <a:lumOff val="50000"/>
                  </a:schemeClr>
                </a:solidFill>
              </a:defRPr>
            </a:lvl4pPr>
            <a:lvl5pPr>
              <a:lnSpc>
                <a:spcPts val="3000"/>
              </a:lnSpc>
              <a:spcAft>
                <a:spcPts val="0"/>
              </a:spcAft>
              <a:defRPr sz="1800">
                <a:solidFill>
                  <a:schemeClr val="tx1">
                    <a:lumMod val="50000"/>
                    <a:lumOff val="50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itle Placeholder 1"/>
          <p:cNvSpPr>
            <a:spLocks noGrp="1"/>
          </p:cNvSpPr>
          <p:nvPr>
            <p:ph type="title" hasCustomPrompt="1"/>
          </p:nvPr>
        </p:nvSpPr>
        <p:spPr>
          <a:xfrm>
            <a:off x="1063704" y="1052512"/>
            <a:ext cx="6479563" cy="469374"/>
          </a:xfrm>
          <a:prstGeom prst="rect">
            <a:avLst/>
          </a:prstGeom>
        </p:spPr>
        <p:txBody>
          <a:bodyPr vert="horz" lIns="0" tIns="0" rIns="0" bIns="0" rtlCol="0" anchor="b" anchorCtr="0">
            <a:noAutofit/>
          </a:bodyPr>
          <a:lstStyle>
            <a:lvl1pPr>
              <a:lnSpc>
                <a:spcPts val="4400"/>
              </a:lnSpc>
              <a:defRPr sz="3600" cap="all" spc="200" baseline="0"/>
            </a:lvl1pPr>
          </a:lstStyle>
          <a:p>
            <a:r>
              <a:rPr lang="en-US" dirty="0"/>
              <a:t>HEADING BULLETs/NUMBERS</a:t>
            </a:r>
          </a:p>
        </p:txBody>
      </p:sp>
      <p:sp>
        <p:nvSpPr>
          <p:cNvPr id="12" name="Text Placeholder 2">
            <a:extLst>
              <a:ext uri="{FF2B5EF4-FFF2-40B4-BE49-F238E27FC236}">
                <a16:creationId xmlns:a16="http://schemas.microsoft.com/office/drawing/2014/main" id="{76603A53-AB1E-489F-8DD7-B947B4F85C6D}"/>
              </a:ext>
            </a:extLst>
          </p:cNvPr>
          <p:cNvSpPr>
            <a:spLocks noGrp="1"/>
          </p:cNvSpPr>
          <p:nvPr>
            <p:ph type="body" idx="15" hasCustomPrompt="1"/>
          </p:nvPr>
        </p:nvSpPr>
        <p:spPr>
          <a:xfrm>
            <a:off x="1063705" y="1546247"/>
            <a:ext cx="6479562" cy="318979"/>
          </a:xfrm>
        </p:spPr>
        <p:txBody>
          <a:bodyPr>
            <a:noAutofit/>
          </a:bodyPr>
          <a:lstStyle>
            <a:lvl1pPr marL="0" indent="0">
              <a:lnSpc>
                <a:spcPts val="3000"/>
              </a:lnSpc>
              <a:spcBef>
                <a:spcPts val="1000"/>
              </a:spcBef>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Subheading goes here …</a:t>
            </a:r>
          </a:p>
        </p:txBody>
      </p:sp>
    </p:spTree>
    <p:extLst>
      <p:ext uri="{BB962C8B-B14F-4D97-AF65-F5344CB8AC3E}">
        <p14:creationId xmlns:p14="http://schemas.microsoft.com/office/powerpoint/2010/main" val="3128095409"/>
      </p:ext>
    </p:extLst>
  </p:cSld>
  <p:clrMapOvr>
    <a:masterClrMapping/>
  </p:clrMapOvr>
  <p:transition spd="slow">
    <p:push dir="u"/>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H24, 2 x content with background">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24DD76-AD77-4EB2-883D-6C02A76E2E7C}" type="datetime1">
              <a:rPr lang="en-US" smtClean="0"/>
              <a:t>6/13/2022</a:t>
            </a:fld>
            <a:endParaRPr lang="en-US" dirty="0"/>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8" name="Content Placeholder 2"/>
          <p:cNvSpPr>
            <a:spLocks noGrp="1"/>
          </p:cNvSpPr>
          <p:nvPr>
            <p:ph idx="13" hasCustomPrompt="1"/>
          </p:nvPr>
        </p:nvSpPr>
        <p:spPr>
          <a:xfrm>
            <a:off x="1063705" y="2340429"/>
            <a:ext cx="4788000" cy="3244826"/>
          </a:xfrm>
          <a:solidFill>
            <a:schemeClr val="bg2">
              <a:lumMod val="60000"/>
              <a:lumOff val="40000"/>
            </a:schemeClr>
          </a:solidFill>
        </p:spPr>
        <p:txBody>
          <a:bodyPr lIns="252000" tIns="252000" rIns="252000" bIns="252000"/>
          <a:lstStyle>
            <a:lvl1pPr marL="0" marR="0" indent="0" algn="l" defTabSz="914400" rtl="0" eaLnBrk="1" fontAlgn="auto" latinLnBrk="0" hangingPunct="1">
              <a:lnSpc>
                <a:spcPts val="3000"/>
              </a:lnSpc>
              <a:spcBef>
                <a:spcPts val="1000"/>
              </a:spcBef>
              <a:spcAft>
                <a:spcPts val="0"/>
              </a:spcAft>
              <a:buClrTx/>
              <a:buSzTx/>
              <a:buFontTx/>
              <a:buNone/>
              <a:tabLst/>
              <a:defRPr sz="1800">
                <a:solidFill>
                  <a:schemeClr val="tx1"/>
                </a:solidFill>
              </a:defRPr>
            </a:lvl1pPr>
            <a:lvl2pPr>
              <a:lnSpc>
                <a:spcPts val="3000"/>
              </a:lnSpc>
              <a:spcBef>
                <a:spcPts val="500"/>
              </a:spcBef>
              <a:spcAft>
                <a:spcPts val="0"/>
              </a:spcAft>
              <a:defRPr sz="1800">
                <a:solidFill>
                  <a:schemeClr val="tx1"/>
                </a:solidFill>
              </a:defRPr>
            </a:lvl2pPr>
            <a:lvl3pPr>
              <a:lnSpc>
                <a:spcPts val="3000"/>
              </a:lnSpc>
              <a:spcAft>
                <a:spcPts val="0"/>
              </a:spcAft>
              <a:defRPr sz="1800">
                <a:solidFill>
                  <a:schemeClr val="tx1"/>
                </a:solidFill>
              </a:defRPr>
            </a:lvl3pPr>
            <a:lvl4pPr>
              <a:lnSpc>
                <a:spcPts val="3000"/>
              </a:lnSpc>
              <a:spcAft>
                <a:spcPts val="0"/>
              </a:spcAft>
              <a:defRPr sz="1800">
                <a:solidFill>
                  <a:schemeClr val="tx1"/>
                </a:solidFill>
              </a:defRPr>
            </a:lvl4pPr>
            <a:lvl5pPr>
              <a:lnSpc>
                <a:spcPts val="3000"/>
              </a:lnSpc>
              <a:spcAft>
                <a:spcPts val="0"/>
              </a:spcAft>
              <a:defRPr sz="1800">
                <a:solidFill>
                  <a:schemeClr val="tx1"/>
                </a:solidFill>
              </a:defRPr>
            </a:lvl5pPr>
          </a:lstStyle>
          <a:p>
            <a:pPr marL="0" marR="0" lvl="0" indent="0" algn="l" defTabSz="914400" rtl="0" eaLnBrk="1" fontAlgn="auto" latinLnBrk="0" hangingPunct="1">
              <a:lnSpc>
                <a:spcPts val="3000"/>
              </a:lnSpc>
              <a:spcBef>
                <a:spcPts val="1000"/>
              </a:spcBef>
              <a:spcAft>
                <a:spcPts val="0"/>
              </a:spcAft>
              <a:buClrTx/>
              <a:buSzTx/>
              <a:buFontTx/>
              <a:buNone/>
              <a:tabLst/>
              <a:defRPr/>
            </a:pPr>
            <a:r>
              <a:rPr lang="en-US" dirty="0"/>
              <a:t>You can change the background color of the boxes, if needed.</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Content Placeholder 2"/>
          <p:cNvSpPr>
            <a:spLocks noGrp="1"/>
          </p:cNvSpPr>
          <p:nvPr>
            <p:ph idx="14" hasCustomPrompt="1"/>
          </p:nvPr>
        </p:nvSpPr>
        <p:spPr>
          <a:xfrm>
            <a:off x="6351392" y="2340429"/>
            <a:ext cx="4788000" cy="3244826"/>
          </a:xfrm>
          <a:solidFill>
            <a:schemeClr val="bg2"/>
          </a:solidFill>
        </p:spPr>
        <p:txBody>
          <a:bodyPr lIns="252000" tIns="252000" rIns="252000" bIns="252000"/>
          <a:lstStyle>
            <a:lvl1pPr>
              <a:lnSpc>
                <a:spcPts val="3000"/>
              </a:lnSpc>
              <a:spcBef>
                <a:spcPts val="1000"/>
              </a:spcBef>
              <a:spcAft>
                <a:spcPts val="0"/>
              </a:spcAft>
              <a:defRPr sz="1800">
                <a:solidFill>
                  <a:schemeClr val="tx1"/>
                </a:solidFill>
              </a:defRPr>
            </a:lvl1pPr>
            <a:lvl2pPr>
              <a:lnSpc>
                <a:spcPts val="3000"/>
              </a:lnSpc>
              <a:spcBef>
                <a:spcPts val="500"/>
              </a:spcBef>
              <a:spcAft>
                <a:spcPts val="0"/>
              </a:spcAft>
              <a:defRPr sz="1800">
                <a:solidFill>
                  <a:schemeClr val="tx1"/>
                </a:solidFill>
              </a:defRPr>
            </a:lvl2pPr>
            <a:lvl3pPr>
              <a:lnSpc>
                <a:spcPts val="3000"/>
              </a:lnSpc>
              <a:spcAft>
                <a:spcPts val="0"/>
              </a:spcAft>
              <a:defRPr sz="1800">
                <a:solidFill>
                  <a:schemeClr val="tx1"/>
                </a:solidFill>
              </a:defRPr>
            </a:lvl3pPr>
            <a:lvl4pPr>
              <a:lnSpc>
                <a:spcPts val="3000"/>
              </a:lnSpc>
              <a:spcAft>
                <a:spcPts val="0"/>
              </a:spcAft>
              <a:defRPr sz="1800">
                <a:solidFill>
                  <a:schemeClr val="tx1"/>
                </a:solidFill>
              </a:defRPr>
            </a:lvl4pPr>
            <a:lvl5pPr>
              <a:lnSpc>
                <a:spcPts val="3000"/>
              </a:lnSpc>
              <a:spcAft>
                <a:spcPts val="0"/>
              </a:spcAft>
              <a:defRPr sz="1800">
                <a:solidFill>
                  <a:schemeClr val="tx1"/>
                </a:solidFill>
              </a:defRPr>
            </a:lvl5pPr>
          </a:lstStyle>
          <a:p>
            <a:pPr lvl="0"/>
            <a:r>
              <a:rPr lang="en-US" dirty="0"/>
              <a:t>You can also change the text color.</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itle 1">
            <a:extLst>
              <a:ext uri="{FF2B5EF4-FFF2-40B4-BE49-F238E27FC236}">
                <a16:creationId xmlns:a16="http://schemas.microsoft.com/office/drawing/2014/main" id="{1127409F-D237-4A82-B127-6CDF297870DF}"/>
              </a:ext>
            </a:extLst>
          </p:cNvPr>
          <p:cNvSpPr>
            <a:spLocks noGrp="1"/>
          </p:cNvSpPr>
          <p:nvPr>
            <p:ph type="title" hasCustomPrompt="1"/>
          </p:nvPr>
        </p:nvSpPr>
        <p:spPr>
          <a:xfrm>
            <a:off x="1063705" y="987762"/>
            <a:ext cx="10072608"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2" name="Text Placeholder 2">
            <a:extLst>
              <a:ext uri="{FF2B5EF4-FFF2-40B4-BE49-F238E27FC236}">
                <a16:creationId xmlns:a16="http://schemas.microsoft.com/office/drawing/2014/main" id="{95AB3303-476A-4758-87E7-BAAC42FCEEE1}"/>
              </a:ext>
            </a:extLst>
          </p:cNvPr>
          <p:cNvSpPr>
            <a:spLocks noGrp="1"/>
          </p:cNvSpPr>
          <p:nvPr>
            <p:ph type="body" idx="1" hasCustomPrompt="1"/>
          </p:nvPr>
        </p:nvSpPr>
        <p:spPr>
          <a:xfrm>
            <a:off x="1063705" y="1318435"/>
            <a:ext cx="6470951"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13" name="Text Placeholder 2">
            <a:extLst>
              <a:ext uri="{FF2B5EF4-FFF2-40B4-BE49-F238E27FC236}">
                <a16:creationId xmlns:a16="http://schemas.microsoft.com/office/drawing/2014/main" id="{F956820C-9132-4573-84B8-FD9272570EC3}"/>
              </a:ext>
            </a:extLst>
          </p:cNvPr>
          <p:cNvSpPr>
            <a:spLocks noGrp="1"/>
          </p:cNvSpPr>
          <p:nvPr>
            <p:ph type="body" idx="15" hasCustomPrompt="1"/>
          </p:nvPr>
        </p:nvSpPr>
        <p:spPr>
          <a:xfrm>
            <a:off x="1063706" y="1900821"/>
            <a:ext cx="4788000" cy="318979"/>
          </a:xfrm>
        </p:spPr>
        <p:txBody>
          <a:bodyPr>
            <a:noAutofit/>
          </a:bodyPr>
          <a:lstStyle>
            <a:lvl1pPr marL="0" indent="0">
              <a:lnSpc>
                <a:spcPts val="2300"/>
              </a:lnSpc>
              <a:spcBef>
                <a:spcPts val="1000"/>
              </a:spcBef>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e.g. pros here …</a:t>
            </a:r>
          </a:p>
        </p:txBody>
      </p:sp>
      <p:sp>
        <p:nvSpPr>
          <p:cNvPr id="14" name="Text Placeholder 2">
            <a:extLst>
              <a:ext uri="{FF2B5EF4-FFF2-40B4-BE49-F238E27FC236}">
                <a16:creationId xmlns:a16="http://schemas.microsoft.com/office/drawing/2014/main" id="{D8181178-BE27-4016-B5DD-A7DB8362149E}"/>
              </a:ext>
            </a:extLst>
          </p:cNvPr>
          <p:cNvSpPr>
            <a:spLocks noGrp="1"/>
          </p:cNvSpPr>
          <p:nvPr>
            <p:ph type="body" idx="16" hasCustomPrompt="1"/>
          </p:nvPr>
        </p:nvSpPr>
        <p:spPr>
          <a:xfrm>
            <a:off x="6340294" y="1900821"/>
            <a:ext cx="4788000" cy="318979"/>
          </a:xfrm>
        </p:spPr>
        <p:txBody>
          <a:bodyPr>
            <a:noAutofit/>
          </a:bodyPr>
          <a:lstStyle>
            <a:lvl1pPr marL="0" indent="0">
              <a:lnSpc>
                <a:spcPts val="2300"/>
              </a:lnSpc>
              <a:spcBef>
                <a:spcPts val="1000"/>
              </a:spcBef>
              <a:buNone/>
              <a:defRPr sz="1800" b="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And cons here …</a:t>
            </a:r>
          </a:p>
        </p:txBody>
      </p:sp>
    </p:spTree>
    <p:extLst>
      <p:ext uri="{BB962C8B-B14F-4D97-AF65-F5344CB8AC3E}">
        <p14:creationId xmlns:p14="http://schemas.microsoft.com/office/powerpoint/2010/main" val="2851418693"/>
      </p:ext>
    </p:extLst>
  </p:cSld>
  <p:clrMapOvr>
    <a:masterClrMapping/>
  </p:clrMapOvr>
  <p:transition spd="slow">
    <p:push dir="u"/>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H36, 2 x columns">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6024DD76-AD77-4EB2-883D-6C02A76E2E7C}" type="datetime1">
              <a:rPr lang="en-US" smtClean="0"/>
              <a:t>6/13/2022</a:t>
            </a:fld>
            <a:endParaRPr lang="en-US" dirty="0"/>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8" name="Content Placeholder 2"/>
          <p:cNvSpPr>
            <a:spLocks noGrp="1"/>
          </p:cNvSpPr>
          <p:nvPr>
            <p:ph idx="13" hasCustomPrompt="1"/>
          </p:nvPr>
        </p:nvSpPr>
        <p:spPr>
          <a:xfrm>
            <a:off x="1063704" y="2116667"/>
            <a:ext cx="10075687" cy="3468587"/>
          </a:xfrm>
        </p:spPr>
        <p:txBody>
          <a:bodyPr wrap="square" numCol="2" spcCol="360000"/>
          <a:lstStyle>
            <a:lvl1pPr>
              <a:lnSpc>
                <a:spcPts val="3000"/>
              </a:lnSpc>
              <a:spcBef>
                <a:spcPts val="1000"/>
              </a:spcBef>
              <a:spcAft>
                <a:spcPts val="0"/>
              </a:spcAft>
              <a:defRPr sz="1800">
                <a:solidFill>
                  <a:schemeClr val="tx1">
                    <a:lumMod val="50000"/>
                    <a:lumOff val="50000"/>
                  </a:schemeClr>
                </a:solidFill>
              </a:defRPr>
            </a:lvl1pPr>
            <a:lvl2pPr>
              <a:lnSpc>
                <a:spcPts val="3000"/>
              </a:lnSpc>
              <a:spcBef>
                <a:spcPts val="500"/>
              </a:spcBef>
              <a:spcAft>
                <a:spcPts val="0"/>
              </a:spcAft>
              <a:defRPr sz="1800">
                <a:solidFill>
                  <a:schemeClr val="tx1">
                    <a:lumMod val="50000"/>
                    <a:lumOff val="50000"/>
                  </a:schemeClr>
                </a:solidFill>
              </a:defRPr>
            </a:lvl2pPr>
            <a:lvl3pPr>
              <a:lnSpc>
                <a:spcPts val="3000"/>
              </a:lnSpc>
              <a:spcAft>
                <a:spcPts val="0"/>
              </a:spcAft>
              <a:defRPr sz="1800">
                <a:solidFill>
                  <a:schemeClr val="tx1">
                    <a:lumMod val="50000"/>
                    <a:lumOff val="50000"/>
                  </a:schemeClr>
                </a:solidFill>
              </a:defRPr>
            </a:lvl3pPr>
            <a:lvl4pPr>
              <a:lnSpc>
                <a:spcPts val="3000"/>
              </a:lnSpc>
              <a:spcAft>
                <a:spcPts val="0"/>
              </a:spcAft>
              <a:defRPr sz="1800">
                <a:solidFill>
                  <a:schemeClr val="tx1">
                    <a:lumMod val="50000"/>
                    <a:lumOff val="50000"/>
                  </a:schemeClr>
                </a:solidFill>
              </a:defRPr>
            </a:lvl4pPr>
            <a:lvl5pPr>
              <a:lnSpc>
                <a:spcPts val="3000"/>
              </a:lnSpc>
              <a:spcAft>
                <a:spcPts val="0"/>
              </a:spcAft>
              <a:defRPr sz="1800">
                <a:solidFill>
                  <a:schemeClr val="tx1">
                    <a:lumMod val="50000"/>
                    <a:lumOff val="50000"/>
                  </a:schemeClr>
                </a:solidFill>
              </a:defRPr>
            </a:lvl5pPr>
          </a:lstStyle>
          <a:p>
            <a:pPr lvl="0"/>
            <a:r>
              <a:rPr lang="en-US" dirty="0"/>
              <a:t>When you have longer texts - divide the text in two columns, it makes it easier to read the text. When the lines gets to long, it is almost impossible to continue to read the next line – where to start? </a:t>
            </a:r>
            <a:br>
              <a:rPr lang="en-US" dirty="0"/>
            </a:br>
            <a:r>
              <a:rPr lang="en-US" dirty="0"/>
              <a:t>Shorter lines make the text more readable! </a:t>
            </a:r>
            <a:br>
              <a:rPr lang="en-US" dirty="0"/>
            </a:br>
            <a:r>
              <a:rPr lang="en-US" dirty="0"/>
              <a:t>The line height is also at factor, when you read at a distance, that is why we have such at high line height. But this also nudges you to write in shorter terms, which is good! One of our Brand Drivers is to be “Concise &amp; Simple”, we want to simplify complexity! So ask yourself -what is most important, which words can you leave out and still get the same understanding? This will help you to get your message loud and clear.</a:t>
            </a:r>
          </a:p>
        </p:txBody>
      </p:sp>
      <p:sp>
        <p:nvSpPr>
          <p:cNvPr id="9" name="Title Placeholder 1"/>
          <p:cNvSpPr>
            <a:spLocks noGrp="1"/>
          </p:cNvSpPr>
          <p:nvPr>
            <p:ph type="title" hasCustomPrompt="1"/>
          </p:nvPr>
        </p:nvSpPr>
        <p:spPr>
          <a:xfrm>
            <a:off x="1063704" y="1052512"/>
            <a:ext cx="6479563" cy="469374"/>
          </a:xfrm>
          <a:prstGeom prst="rect">
            <a:avLst/>
          </a:prstGeom>
        </p:spPr>
        <p:txBody>
          <a:bodyPr vert="horz" lIns="0" tIns="0" rIns="0" bIns="0" rtlCol="0" anchor="b" anchorCtr="0">
            <a:noAutofit/>
          </a:bodyPr>
          <a:lstStyle>
            <a:lvl1pPr>
              <a:lnSpc>
                <a:spcPts val="4400"/>
              </a:lnSpc>
              <a:defRPr sz="3600" cap="all" spc="200" baseline="0"/>
            </a:lvl1pPr>
          </a:lstStyle>
          <a:p>
            <a:r>
              <a:rPr lang="da-DK" dirty="0" err="1"/>
              <a:t>About</a:t>
            </a:r>
            <a:r>
              <a:rPr lang="da-DK" dirty="0"/>
              <a:t> heavy </a:t>
            </a:r>
            <a:r>
              <a:rPr lang="da-DK" dirty="0" err="1"/>
              <a:t>text</a:t>
            </a:r>
            <a:r>
              <a:rPr lang="da-DK" dirty="0"/>
              <a:t> slides</a:t>
            </a:r>
            <a:endParaRPr lang="en-US" dirty="0"/>
          </a:p>
        </p:txBody>
      </p:sp>
      <p:sp>
        <p:nvSpPr>
          <p:cNvPr id="12" name="Text Placeholder 2">
            <a:extLst>
              <a:ext uri="{FF2B5EF4-FFF2-40B4-BE49-F238E27FC236}">
                <a16:creationId xmlns:a16="http://schemas.microsoft.com/office/drawing/2014/main" id="{76603A53-AB1E-489F-8DD7-B947B4F85C6D}"/>
              </a:ext>
            </a:extLst>
          </p:cNvPr>
          <p:cNvSpPr>
            <a:spLocks noGrp="1"/>
          </p:cNvSpPr>
          <p:nvPr>
            <p:ph type="body" idx="15" hasCustomPrompt="1"/>
          </p:nvPr>
        </p:nvSpPr>
        <p:spPr>
          <a:xfrm>
            <a:off x="1063705" y="1546247"/>
            <a:ext cx="6479562" cy="318979"/>
          </a:xfrm>
        </p:spPr>
        <p:txBody>
          <a:bodyPr>
            <a:noAutofit/>
          </a:bodyPr>
          <a:lstStyle>
            <a:lvl1pPr marL="0" indent="0">
              <a:lnSpc>
                <a:spcPts val="3000"/>
              </a:lnSpc>
              <a:spcBef>
                <a:spcPts val="1000"/>
              </a:spcBef>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r>
              <a:rPr lang="da-DK" dirty="0"/>
              <a:t>Try to </a:t>
            </a:r>
            <a:r>
              <a:rPr lang="da-DK" dirty="0" err="1"/>
              <a:t>avoid</a:t>
            </a:r>
            <a:r>
              <a:rPr lang="da-DK" dirty="0"/>
              <a:t> heavy </a:t>
            </a:r>
            <a:r>
              <a:rPr lang="da-DK" dirty="0" err="1"/>
              <a:t>text</a:t>
            </a:r>
            <a:r>
              <a:rPr lang="da-DK" dirty="0"/>
              <a:t> slides like </a:t>
            </a:r>
            <a:r>
              <a:rPr lang="da-DK" dirty="0" err="1"/>
              <a:t>this</a:t>
            </a:r>
            <a:r>
              <a:rPr lang="da-DK" dirty="0"/>
              <a:t> in </a:t>
            </a:r>
            <a:r>
              <a:rPr lang="da-DK" dirty="0" err="1"/>
              <a:t>your</a:t>
            </a:r>
            <a:r>
              <a:rPr lang="da-DK" dirty="0"/>
              <a:t> </a:t>
            </a:r>
            <a:r>
              <a:rPr lang="da-DK" dirty="0" err="1"/>
              <a:t>presentation</a:t>
            </a:r>
            <a:endParaRPr lang="da-DK" dirty="0"/>
          </a:p>
        </p:txBody>
      </p:sp>
    </p:spTree>
    <p:extLst>
      <p:ext uri="{BB962C8B-B14F-4D97-AF65-F5344CB8AC3E}">
        <p14:creationId xmlns:p14="http://schemas.microsoft.com/office/powerpoint/2010/main" val="3397362085"/>
      </p:ext>
    </p:extLst>
  </p:cSld>
  <p:clrMapOvr>
    <a:masterClrMapping/>
  </p:clrMapOvr>
  <p:transition spd="slow">
    <p:push dir="u"/>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Breaker slide - H36 img. left si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7534656" cy="6857999"/>
          </a:xfrm>
          <a:solidFill>
            <a:schemeClr val="bg1">
              <a:lumMod val="95000"/>
            </a:schemeClr>
          </a:solidFill>
        </p:spPr>
        <p:txBody>
          <a:bodyPr lIns="360000" tIns="360000" rIns="360000" bIns="360000"/>
          <a:lstStyle>
            <a:lvl1pPr marL="0" indent="0">
              <a:buNone/>
              <a:defRPr sz="1800" i="1">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the picture icon to insert an image from this folder: “G:\00 Corporate image library\images”</a:t>
            </a:r>
            <a:r>
              <a:rPr lang="da-DK" dirty="0"/>
              <a:t>, </a:t>
            </a:r>
            <a:r>
              <a:rPr lang="da-DK" dirty="0" err="1"/>
              <a:t>we</a:t>
            </a:r>
            <a:r>
              <a:rPr lang="da-DK" dirty="0"/>
              <a:t> have the </a:t>
            </a:r>
            <a:r>
              <a:rPr lang="da-DK" dirty="0" err="1"/>
              <a:t>rights</a:t>
            </a:r>
            <a:r>
              <a:rPr lang="da-DK" dirty="0"/>
              <a:t> to </a:t>
            </a:r>
            <a:r>
              <a:rPr lang="da-DK" dirty="0" err="1"/>
              <a:t>use</a:t>
            </a:r>
            <a:r>
              <a:rPr lang="da-DK" dirty="0"/>
              <a:t> all of </a:t>
            </a:r>
            <a:r>
              <a:rPr lang="da-DK" dirty="0" err="1"/>
              <a:t>these</a:t>
            </a:r>
            <a:r>
              <a:rPr lang="da-DK" dirty="0"/>
              <a:t> images, and </a:t>
            </a:r>
            <a:r>
              <a:rPr lang="da-DK" dirty="0" err="1"/>
              <a:t>they</a:t>
            </a:r>
            <a:r>
              <a:rPr lang="da-DK" dirty="0"/>
              <a:t> </a:t>
            </a:r>
            <a:r>
              <a:rPr lang="da-DK" dirty="0" err="1"/>
              <a:t>are</a:t>
            </a:r>
            <a:r>
              <a:rPr lang="da-DK" dirty="0"/>
              <a:t> all </a:t>
            </a:r>
            <a:r>
              <a:rPr lang="da-DK" dirty="0" err="1"/>
              <a:t>aligned</a:t>
            </a:r>
            <a:r>
              <a:rPr lang="da-DK" dirty="0"/>
              <a:t> with </a:t>
            </a:r>
            <a:r>
              <a:rPr lang="da-DK" dirty="0" err="1"/>
              <a:t>our</a:t>
            </a:r>
            <a:r>
              <a:rPr lang="da-DK" dirty="0"/>
              <a:t> CVI.</a:t>
            </a:r>
            <a:br>
              <a:rPr lang="da-DK" dirty="0"/>
            </a:br>
            <a:r>
              <a:rPr lang="en-US" dirty="0"/>
              <a:t>These slides are meant as a divider between subjects - to show, that we are now going to present something new/move to another topic/a new bullet in the agenda …</a:t>
            </a:r>
            <a:endParaRPr lang="da-DK" dirty="0"/>
          </a:p>
        </p:txBody>
      </p:sp>
      <p:sp>
        <p:nvSpPr>
          <p:cNvPr id="2" name="Title 1"/>
          <p:cNvSpPr>
            <a:spLocks noGrp="1"/>
          </p:cNvSpPr>
          <p:nvPr>
            <p:ph type="title" hasCustomPrompt="1"/>
          </p:nvPr>
        </p:nvSpPr>
        <p:spPr>
          <a:xfrm>
            <a:off x="8613647" y="1271016"/>
            <a:ext cx="2523746" cy="2366465"/>
          </a:xfrm>
        </p:spPr>
        <p:txBody>
          <a:bodyPr anchor="b">
            <a:noAutofit/>
          </a:bodyPr>
          <a:lstStyle>
            <a:lvl1pPr>
              <a:lnSpc>
                <a:spcPts val="4400"/>
              </a:lnSpc>
              <a:defRPr sz="3600" cap="all" spc="200" baseline="0"/>
            </a:lvl1pPr>
          </a:lstStyle>
          <a:p>
            <a:r>
              <a:rPr lang="en-US" dirty="0"/>
              <a:t>WRITE HEADING HERE</a:t>
            </a:r>
          </a:p>
        </p:txBody>
      </p:sp>
      <p:sp>
        <p:nvSpPr>
          <p:cNvPr id="4" name="Text Placeholder 3"/>
          <p:cNvSpPr>
            <a:spLocks noGrp="1"/>
          </p:cNvSpPr>
          <p:nvPr>
            <p:ph type="body" sz="half" idx="2" hasCustomPrompt="1"/>
          </p:nvPr>
        </p:nvSpPr>
        <p:spPr>
          <a:xfrm>
            <a:off x="8613647"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a short description of the subject you are about to tell about here …</a:t>
            </a:r>
          </a:p>
        </p:txBody>
      </p:sp>
      <p:sp>
        <p:nvSpPr>
          <p:cNvPr id="5" name="Date Placeholder 4"/>
          <p:cNvSpPr>
            <a:spLocks noGrp="1"/>
          </p:cNvSpPr>
          <p:nvPr>
            <p:ph type="dt" sz="half" idx="10"/>
          </p:nvPr>
        </p:nvSpPr>
        <p:spPr/>
        <p:txBody>
          <a:bodyPr/>
          <a:lstStyle/>
          <a:p>
            <a:fld id="{FD189A03-9A4B-46A6-A03D-EF6863A32149}"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Tree>
    <p:extLst>
      <p:ext uri="{BB962C8B-B14F-4D97-AF65-F5344CB8AC3E}">
        <p14:creationId xmlns:p14="http://schemas.microsoft.com/office/powerpoint/2010/main" val="682437487"/>
      </p:ext>
    </p:extLst>
  </p:cSld>
  <p:clrMapOvr>
    <a:masterClrMapping/>
  </p:clrMapOvr>
  <p:transition spd="slow">
    <p:push dir="u"/>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Breaker slide - H36 img. right si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657344" y="0"/>
            <a:ext cx="7534656" cy="6857999"/>
          </a:xfrm>
          <a:solidFill>
            <a:schemeClr val="bg1">
              <a:lumMod val="95000"/>
            </a:schemeClr>
          </a:solidFill>
        </p:spPr>
        <p:txBody>
          <a:bodyPr lIns="360000" tIns="360000" rIns="360000" bIns="360000"/>
          <a:lstStyle>
            <a:lvl1pPr marL="0" indent="0">
              <a:buNone/>
              <a:defRPr sz="1800" i="1">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the picture icon to insert an image from this folder: “G:\00 Corporate image library\images”, we have the rights to use all of these images, and they are all aligned with our CVI.</a:t>
            </a:r>
            <a:br>
              <a:rPr lang="en-US" dirty="0"/>
            </a:br>
            <a:r>
              <a:rPr lang="en-US" dirty="0"/>
              <a:t>These slides are meant as a divider between subjects - to show, that we are now going to present something new/move to another topic/a new bullet in the agenda …</a:t>
            </a:r>
          </a:p>
        </p:txBody>
      </p:sp>
      <p:sp>
        <p:nvSpPr>
          <p:cNvPr id="2" name="Title 1"/>
          <p:cNvSpPr>
            <a:spLocks noGrp="1"/>
          </p:cNvSpPr>
          <p:nvPr>
            <p:ph type="title" hasCustomPrompt="1"/>
          </p:nvPr>
        </p:nvSpPr>
        <p:spPr>
          <a:xfrm>
            <a:off x="1060703" y="1271016"/>
            <a:ext cx="2523746" cy="2366465"/>
          </a:xfrm>
        </p:spPr>
        <p:txBody>
          <a:bodyPr anchor="b">
            <a:noAutofit/>
          </a:bodyPr>
          <a:lstStyle>
            <a:lvl1pPr>
              <a:lnSpc>
                <a:spcPts val="4400"/>
              </a:lnSpc>
              <a:defRPr sz="3600" cap="all" spc="200" baseline="0"/>
            </a:lvl1pPr>
          </a:lstStyle>
          <a:p>
            <a:r>
              <a:rPr lang="en-US" dirty="0"/>
              <a:t>WRITE HEADING HERE</a:t>
            </a:r>
          </a:p>
        </p:txBody>
      </p:sp>
      <p:sp>
        <p:nvSpPr>
          <p:cNvPr id="4" name="Text Placeholder 3"/>
          <p:cNvSpPr>
            <a:spLocks noGrp="1"/>
          </p:cNvSpPr>
          <p:nvPr>
            <p:ph type="body" sz="half" idx="2" hasCustomPrompt="1"/>
          </p:nvPr>
        </p:nvSpPr>
        <p:spPr>
          <a:xfrm>
            <a:off x="1060703"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a short description of the subject you are about to tell about here …</a:t>
            </a:r>
          </a:p>
        </p:txBody>
      </p:sp>
      <p:sp>
        <p:nvSpPr>
          <p:cNvPr id="5" name="Date Placeholder 4"/>
          <p:cNvSpPr>
            <a:spLocks noGrp="1"/>
          </p:cNvSpPr>
          <p:nvPr>
            <p:ph type="dt" sz="half" idx="10"/>
          </p:nvPr>
        </p:nvSpPr>
        <p:spPr/>
        <p:txBody>
          <a:bodyPr/>
          <a:lstStyle/>
          <a:p>
            <a:fld id="{5F545B5C-B4E2-4ED7-859F-035E4B837A2D}"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Tree>
    <p:extLst>
      <p:ext uri="{BB962C8B-B14F-4D97-AF65-F5344CB8AC3E}">
        <p14:creationId xmlns:p14="http://schemas.microsoft.com/office/powerpoint/2010/main" val="1966979392"/>
      </p:ext>
    </p:extLst>
  </p:cSld>
  <p:clrMapOvr>
    <a:masterClrMapping/>
  </p:clrMapOvr>
  <p:transition spd="slow">
    <p:push dir="u"/>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H36 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4" y="975950"/>
            <a:ext cx="9394746" cy="501161"/>
          </a:xfrm>
        </p:spPr>
        <p:txBody>
          <a:bodyPr tIns="0" rIns="0" bIns="0" anchor="t" anchorCtr="0">
            <a:noAutofit/>
          </a:bodyPr>
          <a:lstStyle>
            <a:lvl1pPr>
              <a:lnSpc>
                <a:spcPts val="44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4" y="1483347"/>
            <a:ext cx="6487513" cy="312743"/>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4" name="Date Placeholder 3"/>
          <p:cNvSpPr>
            <a:spLocks noGrp="1"/>
          </p:cNvSpPr>
          <p:nvPr>
            <p:ph type="dt" sz="half" idx="10"/>
          </p:nvPr>
        </p:nvSpPr>
        <p:spPr/>
        <p:txBody>
          <a:bodyPr/>
          <a:lstStyle/>
          <a:p>
            <a:fld id="{B0D89199-008A-432F-BE4F-FF8FA4D5DC93}"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Tree>
    <p:extLst>
      <p:ext uri="{BB962C8B-B14F-4D97-AF65-F5344CB8AC3E}">
        <p14:creationId xmlns:p14="http://schemas.microsoft.com/office/powerpoint/2010/main" val="1013868941"/>
      </p:ext>
    </p:extLst>
  </p:cSld>
  <p:clrMapOvr>
    <a:masterClrMapping/>
  </p:clrMapOvr>
  <p:transition spd="slow">
    <p:push dir="u"/>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H36 most f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487102"/>
            <a:ext cx="3255622" cy="2703512"/>
          </a:xfrm>
        </p:spPr>
        <p:txBody>
          <a:bodyPr tIns="0" rIns="0" bIns="0" anchor="b">
            <a:noAutofit/>
          </a:bodyPr>
          <a:lstStyle>
            <a:lvl1pPr>
              <a:lnSpc>
                <a:spcPts val="41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5" y="4366828"/>
            <a:ext cx="3255622" cy="1218426"/>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 name="Date Placeholder 3"/>
          <p:cNvSpPr>
            <a:spLocks noGrp="1"/>
          </p:cNvSpPr>
          <p:nvPr>
            <p:ph type="dt" sz="half" idx="10"/>
          </p:nvPr>
        </p:nvSpPr>
        <p:spPr/>
        <p:txBody>
          <a:bodyPr/>
          <a:lstStyle/>
          <a:p>
            <a:fld id="{08EE7E09-EDE9-44E8-A391-8A80FD2911B8}"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Tree>
    <p:extLst>
      <p:ext uri="{BB962C8B-B14F-4D97-AF65-F5344CB8AC3E}">
        <p14:creationId xmlns:p14="http://schemas.microsoft.com/office/powerpoint/2010/main" val="259918873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References / logos (24)">
    <p:spTree>
      <p:nvGrpSpPr>
        <p:cNvPr id="1" name=""/>
        <p:cNvGrpSpPr/>
        <p:nvPr/>
      </p:nvGrpSpPr>
      <p:grpSpPr>
        <a:xfrm>
          <a:off x="0" y="0"/>
          <a:ext cx="0" cy="0"/>
          <a:chOff x="0" y="0"/>
          <a:chExt cx="0" cy="0"/>
        </a:xfrm>
      </p:grpSpPr>
      <p:sp>
        <p:nvSpPr>
          <p:cNvPr id="32" name="Rectangle 31"/>
          <p:cNvSpPr/>
          <p:nvPr userDrawn="1"/>
        </p:nvSpPr>
        <p:spPr>
          <a:xfrm>
            <a:off x="0" y="0"/>
            <a:ext cx="12192000" cy="6858000"/>
          </a:xfrm>
          <a:prstGeom prst="rect">
            <a:avLst/>
          </a:prstGeom>
          <a:solidFill>
            <a:schemeClr val="accent4">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Date Placeholder 3"/>
          <p:cNvSpPr>
            <a:spLocks noGrp="1"/>
          </p:cNvSpPr>
          <p:nvPr>
            <p:ph type="dt" sz="half" idx="10"/>
          </p:nvPr>
        </p:nvSpPr>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30" name="Title 1"/>
          <p:cNvSpPr>
            <a:spLocks noGrp="1"/>
          </p:cNvSpPr>
          <p:nvPr>
            <p:ph type="title" hasCustomPrompt="1"/>
          </p:nvPr>
        </p:nvSpPr>
        <p:spPr>
          <a:xfrm>
            <a:off x="1063705" y="1487102"/>
            <a:ext cx="3255622" cy="2703512"/>
          </a:xfrm>
        </p:spPr>
        <p:txBody>
          <a:bodyPr tIns="0" rIns="0" bIns="0" anchor="b">
            <a:noAutofit/>
          </a:bodyPr>
          <a:lstStyle>
            <a:lvl1pPr>
              <a:lnSpc>
                <a:spcPts val="4400"/>
              </a:lnSpc>
              <a:defRPr sz="3600" cap="all" spc="150" baseline="0"/>
            </a:lvl1pPr>
          </a:lstStyle>
          <a:p>
            <a:r>
              <a:rPr lang="en-US" dirty="0"/>
              <a:t>WRITE YOUR HEADING HERE</a:t>
            </a:r>
          </a:p>
        </p:txBody>
      </p:sp>
      <p:sp>
        <p:nvSpPr>
          <p:cNvPr id="31" name="Text Placeholder 2"/>
          <p:cNvSpPr>
            <a:spLocks noGrp="1"/>
          </p:cNvSpPr>
          <p:nvPr>
            <p:ph type="body" idx="1" hasCustomPrompt="1"/>
          </p:nvPr>
        </p:nvSpPr>
        <p:spPr>
          <a:xfrm>
            <a:off x="1063705" y="4366828"/>
            <a:ext cx="3255622" cy="1218426"/>
          </a:xfrm>
        </p:spPr>
        <p:txBody>
          <a:bodyPr>
            <a:noAutofit/>
          </a:bodyPr>
          <a:lstStyle>
            <a:lvl1pPr marL="0" indent="0">
              <a:lnSpc>
                <a:spcPts val="3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34" name="Rectangle 33"/>
          <p:cNvSpPr/>
          <p:nvPr userDrawn="1"/>
        </p:nvSpPr>
        <p:spPr>
          <a:xfrm>
            <a:off x="5526805" y="1052513"/>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userDrawn="1"/>
        </p:nvSpPr>
        <p:spPr>
          <a:xfrm>
            <a:off x="5526805" y="186400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userDrawn="1"/>
        </p:nvSpPr>
        <p:spPr>
          <a:xfrm>
            <a:off x="5526805" y="2675490"/>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p:cNvSpPr/>
          <p:nvPr userDrawn="1"/>
        </p:nvSpPr>
        <p:spPr>
          <a:xfrm>
            <a:off x="5526805" y="348697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userDrawn="1"/>
        </p:nvSpPr>
        <p:spPr>
          <a:xfrm>
            <a:off x="5526805" y="429846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p:cNvSpPr/>
          <p:nvPr userDrawn="1"/>
        </p:nvSpPr>
        <p:spPr>
          <a:xfrm>
            <a:off x="5526805" y="51099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p:cNvSpPr/>
          <p:nvPr userDrawn="1"/>
        </p:nvSpPr>
        <p:spPr>
          <a:xfrm>
            <a:off x="6955692" y="1052513"/>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userDrawn="1"/>
        </p:nvSpPr>
        <p:spPr>
          <a:xfrm>
            <a:off x="8384579" y="1052513"/>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41"/>
          <p:cNvSpPr/>
          <p:nvPr userDrawn="1"/>
        </p:nvSpPr>
        <p:spPr>
          <a:xfrm>
            <a:off x="9813465" y="1052513"/>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userDrawn="1"/>
        </p:nvSpPr>
        <p:spPr>
          <a:xfrm>
            <a:off x="6955692" y="186400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8384578" y="186400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813465" y="186400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6955692" y="2675490"/>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8384578" y="2675490"/>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9813465" y="2675490"/>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6955692" y="348697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8384578" y="348697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813465" y="348697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6955692" y="429846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8384578" y="429846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9813465" y="429846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6955692" y="51099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8384578" y="51099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9813465" y="51099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4121068"/>
      </p:ext>
    </p:extLst>
  </p:cSld>
  <p:clrMapOvr>
    <a:masterClrMapping/>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H36 1/2 text 1/2 f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072662"/>
            <a:ext cx="5033926" cy="2187650"/>
          </a:xfrm>
        </p:spPr>
        <p:txBody>
          <a:bodyPr tIns="0" rIns="0" bIns="0" anchor="b">
            <a:noAutofit/>
          </a:bodyPr>
          <a:lstStyle>
            <a:lvl1pPr>
              <a:lnSpc>
                <a:spcPts val="44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5" y="3436525"/>
            <a:ext cx="5033926" cy="2145291"/>
          </a:xfrm>
        </p:spPr>
        <p:txBody>
          <a:bodyPr>
            <a:noAutofit/>
          </a:bodyPr>
          <a:lstStyle>
            <a:lvl1pPr marL="0" indent="0">
              <a:lnSpc>
                <a:spcPts val="3000"/>
              </a:lnSpc>
              <a:spcBef>
                <a:spcPts val="1000"/>
              </a:spcBef>
              <a:buNone/>
              <a:defRPr sz="1800" baseline="0">
                <a:solidFill>
                  <a:srgbClr val="88888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 name="Date Placeholder 3"/>
          <p:cNvSpPr>
            <a:spLocks noGrp="1"/>
          </p:cNvSpPr>
          <p:nvPr>
            <p:ph type="dt" sz="half" idx="10"/>
          </p:nvPr>
        </p:nvSpPr>
        <p:spPr/>
        <p:txBody>
          <a:bodyPr/>
          <a:lstStyle/>
          <a:p>
            <a:fld id="{69A0A205-BC53-4338-B347-07D83C172BB8}"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Tree>
    <p:extLst>
      <p:ext uri="{BB962C8B-B14F-4D97-AF65-F5344CB8AC3E}">
        <p14:creationId xmlns:p14="http://schemas.microsoft.com/office/powerpoint/2010/main" val="159727429"/>
      </p:ext>
    </p:extLst>
  </p:cSld>
  <p:clrMapOvr>
    <a:masterClrMapping/>
  </p:clrMapOvr>
  <p:transition spd="slow">
    <p:push dir="u"/>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H36 mos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4" y="1072662"/>
            <a:ext cx="6487513" cy="2187650"/>
          </a:xfrm>
        </p:spPr>
        <p:txBody>
          <a:bodyPr tIns="0" rIns="0" bIns="0" anchor="b">
            <a:noAutofit/>
          </a:bodyPr>
          <a:lstStyle>
            <a:lvl1pPr>
              <a:lnSpc>
                <a:spcPts val="44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4" y="3436525"/>
            <a:ext cx="6487513" cy="2145291"/>
          </a:xfrm>
        </p:spPr>
        <p:txBody>
          <a:bodyPr>
            <a:noAutofit/>
          </a:bodyPr>
          <a:lstStyle>
            <a:lvl1pPr marL="0" indent="0">
              <a:lnSpc>
                <a:spcPts val="3000"/>
              </a:lnSpc>
              <a:spcBef>
                <a:spcPts val="1000"/>
              </a:spcBef>
              <a:buNone/>
              <a:defRPr sz="1800">
                <a:solidFill>
                  <a:srgbClr val="888888"/>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 </a:t>
            </a:r>
            <a:br>
              <a:rPr lang="en-US" dirty="0"/>
            </a:br>
            <a:r>
              <a:rPr lang="en-US" dirty="0"/>
              <a:t>Look in our PowerPoint design guidelines on our intranet, to se examples of how to use the slides: “https://ennovadk.sharepoint.com/Pages/CVI.aspx”</a:t>
            </a:r>
          </a:p>
        </p:txBody>
      </p:sp>
      <p:sp>
        <p:nvSpPr>
          <p:cNvPr id="4" name="Date Placeholder 3"/>
          <p:cNvSpPr>
            <a:spLocks noGrp="1"/>
          </p:cNvSpPr>
          <p:nvPr>
            <p:ph type="dt" sz="half" idx="10"/>
          </p:nvPr>
        </p:nvSpPr>
        <p:spPr/>
        <p:txBody>
          <a:bodyPr/>
          <a:lstStyle/>
          <a:p>
            <a:fld id="{B0D89199-008A-432F-BE4F-FF8FA4D5DC93}"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Tree>
    <p:extLst>
      <p:ext uri="{BB962C8B-B14F-4D97-AF65-F5344CB8AC3E}">
        <p14:creationId xmlns:p14="http://schemas.microsoft.com/office/powerpoint/2010/main" val="1769857900"/>
      </p:ext>
    </p:extLst>
  </p:cSld>
  <p:clrMapOvr>
    <a:masterClrMapping/>
  </p:clrMapOvr>
  <p:transition spd="slow">
    <p:push dir="u"/>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reaker slide - H24 img. left si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0" y="0"/>
            <a:ext cx="7534656" cy="6857999"/>
          </a:xfrm>
          <a:solidFill>
            <a:schemeClr val="bg1">
              <a:lumMod val="95000"/>
            </a:schemeClr>
          </a:solidFill>
        </p:spPr>
        <p:txBody>
          <a:bodyPr lIns="360000" tIns="360000" rIns="360000" bIns="360000"/>
          <a:lstStyle>
            <a:lvl1pPr marL="0" indent="0">
              <a:buNone/>
              <a:defRPr sz="1800" i="1">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the picture icon to insert an image from this folder: “G:\00 Corporate image library\images”</a:t>
            </a:r>
            <a:r>
              <a:rPr lang="da-DK" dirty="0"/>
              <a:t>, </a:t>
            </a:r>
            <a:r>
              <a:rPr lang="da-DK" dirty="0" err="1"/>
              <a:t>we</a:t>
            </a:r>
            <a:r>
              <a:rPr lang="da-DK" dirty="0"/>
              <a:t> have the </a:t>
            </a:r>
            <a:r>
              <a:rPr lang="da-DK" dirty="0" err="1"/>
              <a:t>rights</a:t>
            </a:r>
            <a:r>
              <a:rPr lang="da-DK" dirty="0"/>
              <a:t> to </a:t>
            </a:r>
            <a:r>
              <a:rPr lang="da-DK" dirty="0" err="1"/>
              <a:t>use</a:t>
            </a:r>
            <a:r>
              <a:rPr lang="da-DK" dirty="0"/>
              <a:t> all of </a:t>
            </a:r>
            <a:r>
              <a:rPr lang="da-DK" dirty="0" err="1"/>
              <a:t>these</a:t>
            </a:r>
            <a:r>
              <a:rPr lang="da-DK" dirty="0"/>
              <a:t> images, and </a:t>
            </a:r>
            <a:r>
              <a:rPr lang="da-DK" dirty="0" err="1"/>
              <a:t>they</a:t>
            </a:r>
            <a:r>
              <a:rPr lang="da-DK" dirty="0"/>
              <a:t> </a:t>
            </a:r>
            <a:r>
              <a:rPr lang="da-DK" dirty="0" err="1"/>
              <a:t>are</a:t>
            </a:r>
            <a:r>
              <a:rPr lang="da-DK" dirty="0"/>
              <a:t> all </a:t>
            </a:r>
            <a:r>
              <a:rPr lang="da-DK" dirty="0" err="1"/>
              <a:t>aligned</a:t>
            </a:r>
            <a:r>
              <a:rPr lang="da-DK" dirty="0"/>
              <a:t> with </a:t>
            </a:r>
            <a:r>
              <a:rPr lang="da-DK" dirty="0" err="1"/>
              <a:t>our</a:t>
            </a:r>
            <a:r>
              <a:rPr lang="da-DK" dirty="0"/>
              <a:t> CVI.</a:t>
            </a:r>
            <a:br>
              <a:rPr lang="da-DK" dirty="0"/>
            </a:br>
            <a:r>
              <a:rPr lang="en-US" dirty="0"/>
              <a:t>These slides are meant as a divider between subjects - to show, that we are now going to present something new/move to another topic/a new bullet in the agenda …</a:t>
            </a:r>
            <a:endParaRPr lang="da-DK" dirty="0"/>
          </a:p>
        </p:txBody>
      </p:sp>
      <p:sp>
        <p:nvSpPr>
          <p:cNvPr id="2" name="Title 1"/>
          <p:cNvSpPr>
            <a:spLocks noGrp="1"/>
          </p:cNvSpPr>
          <p:nvPr>
            <p:ph type="title" hasCustomPrompt="1"/>
          </p:nvPr>
        </p:nvSpPr>
        <p:spPr>
          <a:xfrm>
            <a:off x="8613647" y="1271016"/>
            <a:ext cx="2523746" cy="2366465"/>
          </a:xfrm>
        </p:spPr>
        <p:txBody>
          <a:bodyPr anchor="b">
            <a:noAutofit/>
          </a:bodyPr>
          <a:lstStyle>
            <a:lvl1pPr>
              <a:lnSpc>
                <a:spcPts val="3000"/>
              </a:lnSpc>
              <a:defRPr sz="2400" cap="all" spc="200" baseline="0"/>
            </a:lvl1pPr>
          </a:lstStyle>
          <a:p>
            <a:r>
              <a:rPr lang="en-US" dirty="0"/>
              <a:t>WRITE HEADING HERE</a:t>
            </a:r>
          </a:p>
        </p:txBody>
      </p:sp>
      <p:sp>
        <p:nvSpPr>
          <p:cNvPr id="4" name="Text Placeholder 3"/>
          <p:cNvSpPr>
            <a:spLocks noGrp="1"/>
          </p:cNvSpPr>
          <p:nvPr>
            <p:ph type="body" sz="half" idx="2" hasCustomPrompt="1"/>
          </p:nvPr>
        </p:nvSpPr>
        <p:spPr>
          <a:xfrm>
            <a:off x="8613647"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a short description of the subject you are about to tell about here …</a:t>
            </a:r>
          </a:p>
        </p:txBody>
      </p:sp>
      <p:sp>
        <p:nvSpPr>
          <p:cNvPr id="5" name="Date Placeholder 4"/>
          <p:cNvSpPr>
            <a:spLocks noGrp="1"/>
          </p:cNvSpPr>
          <p:nvPr>
            <p:ph type="dt" sz="half" idx="10"/>
          </p:nvPr>
        </p:nvSpPr>
        <p:spPr/>
        <p:txBody>
          <a:bodyPr/>
          <a:lstStyle/>
          <a:p>
            <a:fld id="{FD189A03-9A4B-46A6-A03D-EF6863A32149}"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Tree>
    <p:extLst>
      <p:ext uri="{BB962C8B-B14F-4D97-AF65-F5344CB8AC3E}">
        <p14:creationId xmlns:p14="http://schemas.microsoft.com/office/powerpoint/2010/main" val="1611378137"/>
      </p:ext>
    </p:extLst>
  </p:cSld>
  <p:clrMapOvr>
    <a:masterClrMapping/>
  </p:clrMapOvr>
  <p:transitio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reaker slide - H24 img. right side">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4657344" y="0"/>
            <a:ext cx="7534656" cy="6857999"/>
          </a:xfrm>
          <a:solidFill>
            <a:schemeClr val="bg1">
              <a:lumMod val="95000"/>
            </a:schemeClr>
          </a:solidFill>
        </p:spPr>
        <p:txBody>
          <a:bodyPr lIns="360000" tIns="360000" rIns="360000" bIns="360000"/>
          <a:lstStyle>
            <a:lvl1pPr marL="0" indent="0">
              <a:buNone/>
              <a:defRPr sz="1800" i="1">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the picture icon to insert an image from this folder: “G:\00 Corporate image library\images”</a:t>
            </a:r>
            <a:r>
              <a:rPr lang="da-DK" dirty="0"/>
              <a:t>, </a:t>
            </a:r>
            <a:r>
              <a:rPr lang="da-DK" dirty="0" err="1"/>
              <a:t>we</a:t>
            </a:r>
            <a:r>
              <a:rPr lang="da-DK" dirty="0"/>
              <a:t> have the </a:t>
            </a:r>
            <a:r>
              <a:rPr lang="da-DK" dirty="0" err="1"/>
              <a:t>rights</a:t>
            </a:r>
            <a:r>
              <a:rPr lang="da-DK" dirty="0"/>
              <a:t> to </a:t>
            </a:r>
            <a:r>
              <a:rPr lang="da-DK" dirty="0" err="1"/>
              <a:t>use</a:t>
            </a:r>
            <a:r>
              <a:rPr lang="da-DK" dirty="0"/>
              <a:t> all of </a:t>
            </a:r>
            <a:r>
              <a:rPr lang="da-DK" dirty="0" err="1"/>
              <a:t>these</a:t>
            </a:r>
            <a:r>
              <a:rPr lang="da-DK" dirty="0"/>
              <a:t> images, and </a:t>
            </a:r>
            <a:r>
              <a:rPr lang="da-DK" dirty="0" err="1"/>
              <a:t>they</a:t>
            </a:r>
            <a:r>
              <a:rPr lang="da-DK" dirty="0"/>
              <a:t> </a:t>
            </a:r>
            <a:r>
              <a:rPr lang="da-DK" dirty="0" err="1"/>
              <a:t>are</a:t>
            </a:r>
            <a:r>
              <a:rPr lang="da-DK" dirty="0"/>
              <a:t> all </a:t>
            </a:r>
            <a:r>
              <a:rPr lang="da-DK" dirty="0" err="1"/>
              <a:t>aligned</a:t>
            </a:r>
            <a:r>
              <a:rPr lang="da-DK" dirty="0"/>
              <a:t> with </a:t>
            </a:r>
            <a:r>
              <a:rPr lang="da-DK" dirty="0" err="1"/>
              <a:t>our</a:t>
            </a:r>
            <a:r>
              <a:rPr lang="da-DK" dirty="0"/>
              <a:t> CVI.</a:t>
            </a:r>
            <a:br>
              <a:rPr lang="da-DK" dirty="0"/>
            </a:br>
            <a:r>
              <a:rPr lang="en-US" dirty="0"/>
              <a:t>These slides are meant as a divider between subjects - to show, that we are now going to present something new/move to another topic/a new bullet in the agenda …</a:t>
            </a:r>
            <a:endParaRPr lang="da-DK" dirty="0"/>
          </a:p>
        </p:txBody>
      </p:sp>
      <p:sp>
        <p:nvSpPr>
          <p:cNvPr id="2" name="Title 1"/>
          <p:cNvSpPr>
            <a:spLocks noGrp="1"/>
          </p:cNvSpPr>
          <p:nvPr>
            <p:ph type="title" hasCustomPrompt="1"/>
          </p:nvPr>
        </p:nvSpPr>
        <p:spPr>
          <a:xfrm>
            <a:off x="1060703" y="1271016"/>
            <a:ext cx="2523746" cy="2366465"/>
          </a:xfrm>
        </p:spPr>
        <p:txBody>
          <a:bodyPr anchor="b">
            <a:noAutofit/>
          </a:bodyPr>
          <a:lstStyle>
            <a:lvl1pPr>
              <a:lnSpc>
                <a:spcPts val="3000"/>
              </a:lnSpc>
              <a:defRPr sz="2400" cap="all" spc="200" baseline="0"/>
            </a:lvl1pPr>
          </a:lstStyle>
          <a:p>
            <a:r>
              <a:rPr lang="en-US" dirty="0"/>
              <a:t>WRITE HEADING HERE</a:t>
            </a:r>
          </a:p>
        </p:txBody>
      </p:sp>
      <p:sp>
        <p:nvSpPr>
          <p:cNvPr id="4" name="Text Placeholder 3"/>
          <p:cNvSpPr>
            <a:spLocks noGrp="1"/>
          </p:cNvSpPr>
          <p:nvPr>
            <p:ph type="body" sz="half" idx="2" hasCustomPrompt="1"/>
          </p:nvPr>
        </p:nvSpPr>
        <p:spPr>
          <a:xfrm>
            <a:off x="1060703"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a short description of the subject you are about to tell about here …</a:t>
            </a:r>
          </a:p>
        </p:txBody>
      </p:sp>
      <p:sp>
        <p:nvSpPr>
          <p:cNvPr id="5" name="Date Placeholder 4"/>
          <p:cNvSpPr>
            <a:spLocks noGrp="1"/>
          </p:cNvSpPr>
          <p:nvPr>
            <p:ph type="dt" sz="half" idx="10"/>
          </p:nvPr>
        </p:nvSpPr>
        <p:spPr/>
        <p:txBody>
          <a:bodyPr/>
          <a:lstStyle/>
          <a:p>
            <a:fld id="{5F545B5C-B4E2-4ED7-859F-035E4B837A2D}"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Tree>
    <p:extLst>
      <p:ext uri="{BB962C8B-B14F-4D97-AF65-F5344CB8AC3E}">
        <p14:creationId xmlns:p14="http://schemas.microsoft.com/office/powerpoint/2010/main" val="705755904"/>
      </p:ext>
    </p:extLst>
  </p:cSld>
  <p:clrMapOvr>
    <a:masterClrMapping/>
  </p:clrMapOvr>
  <p:transition spd="slow">
    <p:push dir="u"/>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H24 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40883F-5116-436A-9DD8-F783C3E9F5E0}" type="datetime1">
              <a:rPr lang="en-US" smtClean="0"/>
              <a:pPr/>
              <a:t>6/13/2022</a:t>
            </a:fld>
            <a:endParaRPr lang="en-US" dirty="0"/>
          </a:p>
        </p:txBody>
      </p:sp>
      <p:sp>
        <p:nvSpPr>
          <p:cNvPr id="4" name="Footer Placeholder 3"/>
          <p:cNvSpPr>
            <a:spLocks noGrp="1"/>
          </p:cNvSpPr>
          <p:nvPr>
            <p:ph type="ftr" sz="quarter" idx="11"/>
          </p:nvPr>
        </p:nvSpPr>
        <p:spPr/>
        <p:txBody>
          <a:bodyPr/>
          <a:lstStyle/>
          <a:p>
            <a:r>
              <a:rPr lang="en-US"/>
              <a:t>Ennova | Write the title of the PowerPoint here </a:t>
            </a:r>
            <a:endParaRPr lang="en-US" dirty="0"/>
          </a:p>
        </p:txBody>
      </p:sp>
      <p:sp>
        <p:nvSpPr>
          <p:cNvPr id="5" name="Slide Number Placeholder 4"/>
          <p:cNvSpPr>
            <a:spLocks noGrp="1"/>
          </p:cNvSpPr>
          <p:nvPr>
            <p:ph type="sldNum" sz="quarter" idx="12"/>
          </p:nvPr>
        </p:nvSpPr>
        <p:spPr/>
        <p:txBody>
          <a:bodyPr/>
          <a:lstStyle/>
          <a:p>
            <a:fld id="{1796BFC4-BD81-42DC-AAF0-40B34283BA04}" type="slidenum">
              <a:rPr lang="en-US" smtClean="0"/>
              <a:pPr/>
              <a:t>‹#›</a:t>
            </a:fld>
            <a:endParaRPr lang="en-US" dirty="0"/>
          </a:p>
        </p:txBody>
      </p:sp>
      <p:sp>
        <p:nvSpPr>
          <p:cNvPr id="33" name="Title 1"/>
          <p:cNvSpPr>
            <a:spLocks noGrp="1"/>
          </p:cNvSpPr>
          <p:nvPr>
            <p:ph type="title" hasCustomPrompt="1"/>
          </p:nvPr>
        </p:nvSpPr>
        <p:spPr>
          <a:xfrm>
            <a:off x="1063705" y="987762"/>
            <a:ext cx="10072608"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34" name="Text Placeholder 2"/>
          <p:cNvSpPr>
            <a:spLocks noGrp="1"/>
          </p:cNvSpPr>
          <p:nvPr>
            <p:ph type="body" idx="1" hasCustomPrompt="1"/>
          </p:nvPr>
        </p:nvSpPr>
        <p:spPr>
          <a:xfrm>
            <a:off x="1063705" y="1318435"/>
            <a:ext cx="6470951"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2269492628"/>
      </p:ext>
    </p:extLst>
  </p:cSld>
  <p:clrMapOvr>
    <a:masterClrMapping/>
  </p:clrMapOvr>
  <p:transition spd="slow">
    <p:push dir="u"/>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H24 fig. righ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 </a:t>
            </a:r>
            <a:br>
              <a:rPr lang="en-US" dirty="0"/>
            </a:br>
            <a:r>
              <a:rPr lang="en-US" dirty="0"/>
              <a:t>Look in our PowerPoint design guidelines on our intranet, to se examples of how to use the slides: “https://ennovadk.sharepoint.com/Pages/CVI.aspx”</a:t>
            </a:r>
          </a:p>
        </p:txBody>
      </p:sp>
    </p:spTree>
    <p:extLst>
      <p:ext uri="{BB962C8B-B14F-4D97-AF65-F5344CB8AC3E}">
        <p14:creationId xmlns:p14="http://schemas.microsoft.com/office/powerpoint/2010/main" val="19875699"/>
      </p:ext>
    </p:extLst>
  </p:cSld>
  <p:clrMapOvr>
    <a:masterClrMapping/>
  </p:clrMapOvr>
  <p:transition spd="slow">
    <p:push dir="u"/>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H24 fig.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7598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7" name="Text Placeholder 2"/>
          <p:cNvSpPr>
            <a:spLocks noGrp="1"/>
          </p:cNvSpPr>
          <p:nvPr>
            <p:ph type="body" idx="1" hasCustomPrompt="1"/>
          </p:nvPr>
        </p:nvSpPr>
        <p:spPr>
          <a:xfrm>
            <a:off x="787598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Tree>
    <p:extLst>
      <p:ext uri="{BB962C8B-B14F-4D97-AF65-F5344CB8AC3E}">
        <p14:creationId xmlns:p14="http://schemas.microsoft.com/office/powerpoint/2010/main" val="1190644924"/>
      </p:ext>
    </p:extLst>
  </p:cSld>
  <p:clrMapOvr>
    <a:masterClrMapping/>
  </p:clrMapOvr>
  <p:transition spd="slow">
    <p:push dir="u"/>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H24 1/2 text 1/2 fi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5035343" cy="32004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C4C299EF-1113-4352-9EFB-E667350C3B48}"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1063705" y="1764792"/>
            <a:ext cx="5035343" cy="382219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 </a:t>
            </a:r>
            <a:br>
              <a:rPr lang="en-US" dirty="0"/>
            </a:br>
            <a:r>
              <a:rPr lang="en-US" dirty="0"/>
              <a:t>Look in our PowerPoint design guidelines on our intranet, to se examples of how to use the slides: “https://ennovadk.sharepoint.com/Pages/CVI.aspx”</a:t>
            </a:r>
          </a:p>
        </p:txBody>
      </p:sp>
    </p:spTree>
    <p:extLst>
      <p:ext uri="{BB962C8B-B14F-4D97-AF65-F5344CB8AC3E}">
        <p14:creationId xmlns:p14="http://schemas.microsoft.com/office/powerpoint/2010/main" val="274804436"/>
      </p:ext>
    </p:extLst>
  </p:cSld>
  <p:clrMapOvr>
    <a:masterClrMapping/>
  </p:clrMapOvr>
  <p:transition spd="slow">
    <p:push dir="u"/>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24 most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71016"/>
            <a:ext cx="6470951" cy="329184"/>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30A7258B-8549-4777-ADA9-CEAABF5A93F2}"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1063705" y="1764792"/>
            <a:ext cx="6470951" cy="382219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Tree>
    <p:extLst>
      <p:ext uri="{BB962C8B-B14F-4D97-AF65-F5344CB8AC3E}">
        <p14:creationId xmlns:p14="http://schemas.microsoft.com/office/powerpoint/2010/main" val="688976649"/>
      </p:ext>
    </p:extLst>
  </p:cSld>
  <p:clrMapOvr>
    <a:masterClrMapping/>
  </p:clrMapOvr>
  <p:transition spd="slow">
    <p:push dir="u"/>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36 multiple imgs">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123439" y="1277030"/>
            <a:ext cx="2360451" cy="2360451"/>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FontTx/>
              <a:buNone/>
              <a:defRPr lang="en-US" sz="1600" i="1" cap="none" spc="0" baseline="0" dirty="0">
                <a:solidFill>
                  <a:schemeClr val="tx1"/>
                </a:solidFill>
              </a:defRPr>
            </a:lvl1pPr>
          </a:lstStyle>
          <a:p>
            <a:r>
              <a:rPr lang="da-DK" dirty="0"/>
              <a:t>Click icon  to Insert </a:t>
            </a:r>
            <a:r>
              <a:rPr lang="da-DK" dirty="0" err="1"/>
              <a:t>picture</a:t>
            </a:r>
            <a:endParaRPr lang="en-US" dirty="0"/>
          </a:p>
        </p:txBody>
      </p:sp>
      <p:sp>
        <p:nvSpPr>
          <p:cNvPr id="2" name="Title 1"/>
          <p:cNvSpPr>
            <a:spLocks noGrp="1"/>
          </p:cNvSpPr>
          <p:nvPr>
            <p:ph type="title" hasCustomPrompt="1"/>
          </p:nvPr>
        </p:nvSpPr>
        <p:spPr>
          <a:xfrm>
            <a:off x="1060702" y="1271016"/>
            <a:ext cx="3580745" cy="2366465"/>
          </a:xfrm>
        </p:spPr>
        <p:txBody>
          <a:bodyPr anchor="b">
            <a:noAutofit/>
          </a:bodyPr>
          <a:lstStyle>
            <a:lvl1pPr>
              <a:lnSpc>
                <a:spcPts val="4400"/>
              </a:lnSpc>
              <a:defRPr sz="3600" cap="all" spc="200" baseline="0"/>
            </a:lvl1pPr>
          </a:lstStyle>
          <a:p>
            <a:r>
              <a:rPr lang="en-US" dirty="0"/>
              <a:t>WRITE HEADING HERE</a:t>
            </a:r>
          </a:p>
        </p:txBody>
      </p:sp>
      <p:sp>
        <p:nvSpPr>
          <p:cNvPr id="4" name="Text Placeholder 3"/>
          <p:cNvSpPr>
            <a:spLocks noGrp="1"/>
          </p:cNvSpPr>
          <p:nvPr>
            <p:ph type="body" sz="half" idx="2" hasCustomPrompt="1"/>
          </p:nvPr>
        </p:nvSpPr>
        <p:spPr>
          <a:xfrm>
            <a:off x="1060702" y="3749286"/>
            <a:ext cx="3580745"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body text here …</a:t>
            </a:r>
          </a:p>
        </p:txBody>
      </p:sp>
      <p:sp>
        <p:nvSpPr>
          <p:cNvPr id="13" name="Picture Placeholder 2"/>
          <p:cNvSpPr>
            <a:spLocks noGrp="1"/>
          </p:cNvSpPr>
          <p:nvPr>
            <p:ph type="pic" idx="13" hasCustomPrompt="1"/>
          </p:nvPr>
        </p:nvSpPr>
        <p:spPr>
          <a:xfrm>
            <a:off x="8582628" y="1719158"/>
            <a:ext cx="1230605" cy="1230605"/>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None/>
              <a:defRPr lang="en-US" sz="1600" i="1" cap="none" spc="0" baseline="0" dirty="0">
                <a:solidFill>
                  <a:schemeClr val="tx1"/>
                </a:solidFill>
              </a:defRPr>
            </a:lvl1pPr>
          </a:lstStyle>
          <a:p>
            <a:r>
              <a:rPr lang="da-DK" dirty="0"/>
              <a:t>Click icon  to Insert </a:t>
            </a:r>
            <a:r>
              <a:rPr lang="da-DK" dirty="0" err="1"/>
              <a:t>picture</a:t>
            </a:r>
            <a:endParaRPr lang="en-US" dirty="0"/>
          </a:p>
        </p:txBody>
      </p:sp>
      <p:sp>
        <p:nvSpPr>
          <p:cNvPr id="15" name="Picture Placeholder 2"/>
          <p:cNvSpPr>
            <a:spLocks noGrp="1"/>
          </p:cNvSpPr>
          <p:nvPr>
            <p:ph type="pic" idx="15" hasCustomPrompt="1"/>
          </p:nvPr>
        </p:nvSpPr>
        <p:spPr>
          <a:xfrm>
            <a:off x="8585883" y="3042443"/>
            <a:ext cx="2553685" cy="2553685"/>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FontTx/>
              <a:buNone/>
              <a:defRPr lang="en-US" sz="1600" i="1" cap="none" spc="0" baseline="0" dirty="0">
                <a:solidFill>
                  <a:schemeClr val="tx1"/>
                </a:solidFill>
              </a:defRPr>
            </a:lvl1pPr>
          </a:lstStyle>
          <a:p>
            <a:r>
              <a:rPr lang="da-DK" dirty="0"/>
              <a:t>Click icon  to Insert </a:t>
            </a:r>
            <a:r>
              <a:rPr lang="da-DK" dirty="0" err="1"/>
              <a:t>picture</a:t>
            </a:r>
            <a:endParaRPr lang="en-US" dirty="0"/>
          </a:p>
        </p:txBody>
      </p:sp>
      <p:sp>
        <p:nvSpPr>
          <p:cNvPr id="16" name="Picture Placeholder 2"/>
          <p:cNvSpPr>
            <a:spLocks noGrp="1"/>
          </p:cNvSpPr>
          <p:nvPr>
            <p:ph type="pic" idx="16" hasCustomPrompt="1"/>
          </p:nvPr>
        </p:nvSpPr>
        <p:spPr>
          <a:xfrm>
            <a:off x="6935767" y="3749285"/>
            <a:ext cx="1548123" cy="1548123"/>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FontTx/>
              <a:buNone/>
              <a:defRPr lang="en-US" sz="1600" i="1" cap="none" spc="0" baseline="0" dirty="0">
                <a:solidFill>
                  <a:schemeClr val="tx1"/>
                </a:solidFill>
              </a:defRPr>
            </a:lvl1pPr>
          </a:lstStyle>
          <a:p>
            <a:r>
              <a:rPr lang="da-DK" dirty="0"/>
              <a:t>Click icon  to Insert </a:t>
            </a:r>
            <a:r>
              <a:rPr lang="da-DK" dirty="0" err="1"/>
              <a:t>picture</a:t>
            </a:r>
            <a:endParaRPr lang="en-US" dirty="0"/>
          </a:p>
        </p:txBody>
      </p:sp>
    </p:spTree>
    <p:extLst>
      <p:ext uri="{BB962C8B-B14F-4D97-AF65-F5344CB8AC3E}">
        <p14:creationId xmlns:p14="http://schemas.microsoft.com/office/powerpoint/2010/main" val="3474420125"/>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ferences / logos (15)">
    <p:spTree>
      <p:nvGrpSpPr>
        <p:cNvPr id="1" name=""/>
        <p:cNvGrpSpPr/>
        <p:nvPr/>
      </p:nvGrpSpPr>
      <p:grpSpPr>
        <a:xfrm>
          <a:off x="0" y="0"/>
          <a:ext cx="0" cy="0"/>
          <a:chOff x="0" y="0"/>
          <a:chExt cx="0" cy="0"/>
        </a:xfrm>
      </p:grpSpPr>
      <p:sp>
        <p:nvSpPr>
          <p:cNvPr id="32" name="Rectangle 31"/>
          <p:cNvSpPr/>
          <p:nvPr userDrawn="1"/>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 name="Date Placeholder 3"/>
          <p:cNvSpPr>
            <a:spLocks noGrp="1"/>
          </p:cNvSpPr>
          <p:nvPr>
            <p:ph type="dt" sz="half" idx="10"/>
          </p:nvPr>
        </p:nvSpPr>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30" name="Title 1"/>
          <p:cNvSpPr>
            <a:spLocks noGrp="1"/>
          </p:cNvSpPr>
          <p:nvPr>
            <p:ph type="title" hasCustomPrompt="1"/>
          </p:nvPr>
        </p:nvSpPr>
        <p:spPr>
          <a:xfrm>
            <a:off x="1063705" y="1487102"/>
            <a:ext cx="3255622" cy="2703512"/>
          </a:xfrm>
        </p:spPr>
        <p:txBody>
          <a:bodyPr tIns="0" rIns="0" bIns="0" anchor="b">
            <a:noAutofit/>
          </a:bodyPr>
          <a:lstStyle>
            <a:lvl1pPr>
              <a:lnSpc>
                <a:spcPts val="4400"/>
              </a:lnSpc>
              <a:defRPr sz="3600" cap="all" spc="150" baseline="0">
                <a:solidFill>
                  <a:schemeClr val="bg1"/>
                </a:solidFill>
              </a:defRPr>
            </a:lvl1pPr>
          </a:lstStyle>
          <a:p>
            <a:r>
              <a:rPr lang="en-US" dirty="0"/>
              <a:t>WRITE YOUR HEADING HERE</a:t>
            </a:r>
          </a:p>
        </p:txBody>
      </p:sp>
      <p:sp>
        <p:nvSpPr>
          <p:cNvPr id="31" name="Text Placeholder 2"/>
          <p:cNvSpPr>
            <a:spLocks noGrp="1"/>
          </p:cNvSpPr>
          <p:nvPr>
            <p:ph type="body" idx="1" hasCustomPrompt="1"/>
          </p:nvPr>
        </p:nvSpPr>
        <p:spPr>
          <a:xfrm>
            <a:off x="1063705" y="4366828"/>
            <a:ext cx="3255622" cy="1218426"/>
          </a:xfrm>
        </p:spPr>
        <p:txBody>
          <a:bodyPr>
            <a:noAutofit/>
          </a:bodyPr>
          <a:lstStyle>
            <a:lvl1pPr marL="0" indent="0">
              <a:lnSpc>
                <a:spcPts val="3000"/>
              </a:lnSpc>
              <a:spcBef>
                <a:spcPts val="1000"/>
              </a:spcBef>
              <a:buNone/>
              <a:defRPr sz="18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3" name="Rectangle 42"/>
          <p:cNvSpPr/>
          <p:nvPr userDrawn="1"/>
        </p:nvSpPr>
        <p:spPr>
          <a:xfrm>
            <a:off x="6614260" y="146078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p:cNvSpPr/>
          <p:nvPr userDrawn="1"/>
        </p:nvSpPr>
        <p:spPr>
          <a:xfrm>
            <a:off x="8043146" y="146078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44"/>
          <p:cNvSpPr/>
          <p:nvPr userDrawn="1"/>
        </p:nvSpPr>
        <p:spPr>
          <a:xfrm>
            <a:off x="9472033" y="1460788"/>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userDrawn="1"/>
        </p:nvSpPr>
        <p:spPr>
          <a:xfrm>
            <a:off x="6614260" y="227227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userDrawn="1"/>
        </p:nvSpPr>
        <p:spPr>
          <a:xfrm>
            <a:off x="8043146" y="227227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userDrawn="1"/>
        </p:nvSpPr>
        <p:spPr>
          <a:xfrm>
            <a:off x="9472033" y="2272277"/>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userDrawn="1"/>
        </p:nvSpPr>
        <p:spPr>
          <a:xfrm>
            <a:off x="6614260" y="3083765"/>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userDrawn="1"/>
        </p:nvSpPr>
        <p:spPr>
          <a:xfrm>
            <a:off x="8043146" y="3083765"/>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userDrawn="1"/>
        </p:nvSpPr>
        <p:spPr>
          <a:xfrm>
            <a:off x="9472033" y="3083765"/>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userDrawn="1"/>
        </p:nvSpPr>
        <p:spPr>
          <a:xfrm>
            <a:off x="6614260" y="38952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userDrawn="1"/>
        </p:nvSpPr>
        <p:spPr>
          <a:xfrm>
            <a:off x="8043146" y="38952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userDrawn="1"/>
        </p:nvSpPr>
        <p:spPr>
          <a:xfrm>
            <a:off x="9472033" y="3895254"/>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userDrawn="1"/>
        </p:nvSpPr>
        <p:spPr>
          <a:xfrm>
            <a:off x="6614260" y="470674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userDrawn="1"/>
        </p:nvSpPr>
        <p:spPr>
          <a:xfrm>
            <a:off x="8043146" y="470674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userDrawn="1"/>
        </p:nvSpPr>
        <p:spPr>
          <a:xfrm>
            <a:off x="9472033" y="4706741"/>
            <a:ext cx="1320929" cy="686219"/>
          </a:xfrm>
          <a:prstGeom prst="rect">
            <a:avLst/>
          </a:prstGeom>
          <a:solidFill>
            <a:schemeClr val="bg1"/>
          </a:solidFill>
          <a:ln>
            <a:noFill/>
          </a:ln>
          <a:effectLst>
            <a:outerShdw blurRad="50800" dist="38100" dir="5400000" algn="t" rotWithShape="0">
              <a:prstClr val="black">
                <a:alpha val="12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732896825"/>
      </p:ext>
    </p:extLst>
  </p:cSld>
  <p:clrMapOvr>
    <a:masterClrMapping/>
  </p:clrMapOvr>
  <p:transition spd="slow">
    <p:push di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24 + 3 x big images">
    <p:spTree>
      <p:nvGrpSpPr>
        <p:cNvPr id="1" name=""/>
        <p:cNvGrpSpPr/>
        <p:nvPr/>
      </p:nvGrpSpPr>
      <p:grpSpPr>
        <a:xfrm>
          <a:off x="0" y="0"/>
          <a:ext cx="0" cy="0"/>
          <a:chOff x="0" y="0"/>
          <a:chExt cx="0" cy="0"/>
        </a:xfrm>
      </p:grpSpPr>
      <p:sp>
        <p:nvSpPr>
          <p:cNvPr id="33"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34"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6" name="Picture Placeholder 5"/>
          <p:cNvSpPr>
            <a:spLocks noGrp="1"/>
          </p:cNvSpPr>
          <p:nvPr>
            <p:ph type="pic" sz="quarter" idx="13" hasCustomPrompt="1"/>
          </p:nvPr>
        </p:nvSpPr>
        <p:spPr>
          <a:xfrm>
            <a:off x="-801688" y="2330252"/>
            <a:ext cx="4498976" cy="3176588"/>
          </a:xfrm>
          <a:solidFill>
            <a:schemeClr val="bg1">
              <a:lumMod val="95000"/>
            </a:schemeClr>
          </a:solidFill>
          <a:ln w="3175">
            <a:noFill/>
          </a:ln>
          <a:effectLst>
            <a:outerShdw blurRad="63500" dist="50800" dir="2700000" algn="tl" rotWithShape="0">
              <a:srgbClr val="333333">
                <a:alpha val="19000"/>
              </a:srgbClr>
            </a:outerShdw>
          </a:effectLst>
        </p:spPr>
        <p:txBody>
          <a:bodyPr tIns="792000"/>
          <a:lstStyle>
            <a:lvl1pPr algn="ctr">
              <a:defRPr i="1">
                <a:solidFill>
                  <a:schemeClr val="tx1"/>
                </a:solidFill>
              </a:defRPr>
            </a:lvl1pPr>
          </a:lstStyle>
          <a:p>
            <a:r>
              <a:rPr lang="da-DK" i="1" dirty="0" err="1"/>
              <a:t>Click</a:t>
            </a:r>
            <a:r>
              <a:rPr lang="da-DK" i="1" dirty="0"/>
              <a:t> </a:t>
            </a:r>
            <a:r>
              <a:rPr lang="da-DK" i="1" dirty="0" err="1"/>
              <a:t>icon</a:t>
            </a:r>
            <a:r>
              <a:rPr lang="da-DK" i="1" dirty="0"/>
              <a:t> to </a:t>
            </a:r>
            <a:r>
              <a:rPr lang="da-DK" i="1" dirty="0" err="1"/>
              <a:t>insert</a:t>
            </a:r>
            <a:r>
              <a:rPr lang="da-DK" i="1" dirty="0"/>
              <a:t> </a:t>
            </a:r>
            <a:r>
              <a:rPr lang="da-DK" i="1" dirty="0" err="1"/>
              <a:t>picture</a:t>
            </a:r>
            <a:endParaRPr lang="en-US" dirty="0"/>
          </a:p>
        </p:txBody>
      </p:sp>
      <p:sp>
        <p:nvSpPr>
          <p:cNvPr id="12" name="Picture Placeholder 5"/>
          <p:cNvSpPr>
            <a:spLocks noGrp="1"/>
          </p:cNvSpPr>
          <p:nvPr>
            <p:ph type="pic" sz="quarter" idx="14" hasCustomPrompt="1"/>
          </p:nvPr>
        </p:nvSpPr>
        <p:spPr>
          <a:xfrm>
            <a:off x="3841348" y="2330252"/>
            <a:ext cx="4498976" cy="3176588"/>
          </a:xfrm>
          <a:solidFill>
            <a:schemeClr val="bg1">
              <a:lumMod val="95000"/>
            </a:schemeClr>
          </a:solidFill>
          <a:ln w="3175">
            <a:noFill/>
          </a:ln>
          <a:effectLst>
            <a:outerShdw blurRad="63500" dist="50800" dir="2700000" algn="tl" rotWithShape="0">
              <a:srgbClr val="333333">
                <a:alpha val="19000"/>
              </a:srgbClr>
            </a:outerShdw>
          </a:effectLst>
        </p:spPr>
        <p:txBody>
          <a:bodyPr tIns="792000"/>
          <a:lstStyle>
            <a:lvl1pPr algn="ctr">
              <a:defRPr i="1">
                <a:solidFill>
                  <a:schemeClr val="tx1"/>
                </a:solidFill>
              </a:defRPr>
            </a:lvl1pPr>
          </a:lstStyle>
          <a:p>
            <a:r>
              <a:rPr lang="da-DK" i="1" dirty="0" err="1"/>
              <a:t>Click</a:t>
            </a:r>
            <a:r>
              <a:rPr lang="da-DK" i="1" dirty="0"/>
              <a:t> </a:t>
            </a:r>
            <a:r>
              <a:rPr lang="da-DK" i="1" dirty="0" err="1"/>
              <a:t>icon</a:t>
            </a:r>
            <a:r>
              <a:rPr lang="da-DK" i="1" dirty="0"/>
              <a:t> to </a:t>
            </a:r>
            <a:r>
              <a:rPr lang="da-DK" i="1" dirty="0" err="1"/>
              <a:t>insert</a:t>
            </a:r>
            <a:r>
              <a:rPr lang="da-DK" i="1" dirty="0"/>
              <a:t> </a:t>
            </a:r>
            <a:r>
              <a:rPr lang="da-DK" i="1" dirty="0" err="1"/>
              <a:t>picture</a:t>
            </a:r>
            <a:endParaRPr lang="en-US" dirty="0"/>
          </a:p>
        </p:txBody>
      </p:sp>
      <p:sp>
        <p:nvSpPr>
          <p:cNvPr id="13" name="Picture Placeholder 5"/>
          <p:cNvSpPr>
            <a:spLocks noGrp="1"/>
          </p:cNvSpPr>
          <p:nvPr>
            <p:ph type="pic" sz="quarter" idx="15" hasCustomPrompt="1"/>
          </p:nvPr>
        </p:nvSpPr>
        <p:spPr>
          <a:xfrm>
            <a:off x="8480475" y="2330252"/>
            <a:ext cx="4498976" cy="3176588"/>
          </a:xfrm>
          <a:solidFill>
            <a:schemeClr val="bg1">
              <a:lumMod val="95000"/>
            </a:schemeClr>
          </a:solidFill>
          <a:ln w="3175">
            <a:noFill/>
          </a:ln>
          <a:effectLst>
            <a:outerShdw blurRad="63500" dist="50800" dir="2700000" algn="tl" rotWithShape="0">
              <a:srgbClr val="333333">
                <a:alpha val="19000"/>
              </a:srgbClr>
            </a:outerShdw>
          </a:effectLst>
        </p:spPr>
        <p:txBody>
          <a:bodyPr tIns="792000"/>
          <a:lstStyle>
            <a:lvl1pPr algn="ctr">
              <a:defRPr i="1">
                <a:solidFill>
                  <a:schemeClr val="tx1"/>
                </a:solidFill>
              </a:defRPr>
            </a:lvl1pPr>
          </a:lstStyle>
          <a:p>
            <a:r>
              <a:rPr lang="da-DK" i="1" dirty="0" err="1"/>
              <a:t>Click</a:t>
            </a:r>
            <a:r>
              <a:rPr lang="da-DK" i="1" dirty="0"/>
              <a:t> </a:t>
            </a:r>
            <a:r>
              <a:rPr lang="da-DK" i="1" dirty="0" err="1"/>
              <a:t>icon</a:t>
            </a:r>
            <a:r>
              <a:rPr lang="da-DK" i="1" dirty="0"/>
              <a:t> to </a:t>
            </a:r>
            <a:r>
              <a:rPr lang="da-DK" i="1" dirty="0" err="1"/>
              <a:t>insert</a:t>
            </a:r>
            <a:r>
              <a:rPr lang="da-DK" i="1" dirty="0"/>
              <a:t> </a:t>
            </a:r>
            <a:r>
              <a:rPr lang="da-DK" i="1" dirty="0" err="1"/>
              <a:t>picture</a:t>
            </a:r>
            <a:endParaRPr lang="en-US" dirty="0"/>
          </a:p>
        </p:txBody>
      </p:sp>
    </p:spTree>
    <p:extLst>
      <p:ext uri="{BB962C8B-B14F-4D97-AF65-F5344CB8AC3E}">
        <p14:creationId xmlns:p14="http://schemas.microsoft.com/office/powerpoint/2010/main" val="2489701841"/>
      </p:ext>
    </p:extLst>
  </p:cSld>
  <p:clrMapOvr>
    <a:masterClrMapping/>
  </p:clrMapOvr>
  <p:transition spd="slow">
    <p:push dir="u"/>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36 - 2 x imgs with text">
    <p:spTree>
      <p:nvGrpSpPr>
        <p:cNvPr id="1" name=""/>
        <p:cNvGrpSpPr/>
        <p:nvPr/>
      </p:nvGrpSpPr>
      <p:grpSpPr>
        <a:xfrm>
          <a:off x="0" y="0"/>
          <a:ext cx="0" cy="0"/>
          <a:chOff x="0" y="0"/>
          <a:chExt cx="0" cy="0"/>
        </a:xfrm>
      </p:grpSpPr>
      <p:sp>
        <p:nvSpPr>
          <p:cNvPr id="3" name="Picture Placeholder 2"/>
          <p:cNvSpPr>
            <a:spLocks noGrp="1"/>
          </p:cNvSpPr>
          <p:nvPr>
            <p:ph type="pic" idx="1" hasCustomPrompt="1"/>
          </p:nvPr>
        </p:nvSpPr>
        <p:spPr>
          <a:xfrm>
            <a:off x="6100291" y="1975462"/>
            <a:ext cx="2360451" cy="2360451"/>
          </a:xfrm>
          <a:solidFill>
            <a:schemeClr val="bg1">
              <a:lumMod val="95000"/>
            </a:schemeClr>
          </a:solidFill>
        </p:spPr>
        <p:txBody>
          <a:bodyPr vert="horz" lIns="180000" tIns="180000" rIns="180000" bIns="180000" rtlCol="0" anchor="ctr" anchorCtr="0">
            <a:noAutofit/>
          </a:bodyPr>
          <a:lstStyle>
            <a:lvl1pPr>
              <a:defRPr lang="en-US" sz="1600" i="1" cap="none" spc="0" baseline="0" dirty="0">
                <a:solidFill>
                  <a:schemeClr val="tx1"/>
                </a:solidFill>
              </a:defRPr>
            </a:lvl1pPr>
          </a:lstStyle>
          <a:p>
            <a:pPr marL="0" lvl="0" indent="0" algn="ctr">
              <a:lnSpc>
                <a:spcPts val="2000"/>
              </a:lnSpc>
              <a:spcBef>
                <a:spcPts val="200"/>
              </a:spcBef>
              <a:buNone/>
            </a:pPr>
            <a:r>
              <a:rPr lang="en-US" dirty="0"/>
              <a:t>Click icon to insert picture</a:t>
            </a:r>
          </a:p>
        </p:txBody>
      </p:sp>
      <p:sp>
        <p:nvSpPr>
          <p:cNvPr id="2" name="Title 1"/>
          <p:cNvSpPr>
            <a:spLocks noGrp="1"/>
          </p:cNvSpPr>
          <p:nvPr>
            <p:ph type="title" hasCustomPrompt="1"/>
          </p:nvPr>
        </p:nvSpPr>
        <p:spPr>
          <a:xfrm>
            <a:off x="1060702" y="1975462"/>
            <a:ext cx="3580745" cy="1038133"/>
          </a:xfrm>
        </p:spPr>
        <p:txBody>
          <a:bodyPr anchor="t" anchorCtr="0">
            <a:noAutofit/>
          </a:bodyPr>
          <a:lstStyle>
            <a:lvl1pPr>
              <a:lnSpc>
                <a:spcPts val="4400"/>
              </a:lnSpc>
              <a:defRPr sz="3600" cap="all" spc="200" baseline="0"/>
            </a:lvl1pPr>
          </a:lstStyle>
          <a:p>
            <a:r>
              <a:rPr lang="en-US" dirty="0"/>
              <a:t>WRITE HEADING HERE</a:t>
            </a:r>
          </a:p>
        </p:txBody>
      </p:sp>
      <p:sp>
        <p:nvSpPr>
          <p:cNvPr id="4" name="Text Placeholder 3"/>
          <p:cNvSpPr>
            <a:spLocks noGrp="1"/>
          </p:cNvSpPr>
          <p:nvPr>
            <p:ph type="body" sz="half" idx="2" hasCustomPrompt="1"/>
          </p:nvPr>
        </p:nvSpPr>
        <p:spPr>
          <a:xfrm>
            <a:off x="1060702" y="3162204"/>
            <a:ext cx="3580745" cy="2148968"/>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body text here …</a:t>
            </a:r>
          </a:p>
        </p:txBody>
      </p:sp>
      <p:sp>
        <p:nvSpPr>
          <p:cNvPr id="8" name="Picture Placeholder 2"/>
          <p:cNvSpPr>
            <a:spLocks noGrp="1"/>
          </p:cNvSpPr>
          <p:nvPr>
            <p:ph type="pic" idx="10" hasCustomPrompt="1"/>
          </p:nvPr>
        </p:nvSpPr>
        <p:spPr>
          <a:xfrm>
            <a:off x="8779871" y="1975462"/>
            <a:ext cx="2360451" cy="2360451"/>
          </a:xfrm>
          <a:solidFill>
            <a:schemeClr val="bg1">
              <a:lumMod val="95000"/>
            </a:schemeClr>
          </a:solidFill>
        </p:spPr>
        <p:txBody>
          <a:bodyPr vert="horz" lIns="180000" tIns="180000" rIns="180000" bIns="180000" rtlCol="0" anchor="ctr" anchorCtr="0">
            <a:noAutofit/>
          </a:bodyPr>
          <a:lstStyle>
            <a:lvl1pPr marL="0" indent="0" algn="ctr">
              <a:lnSpc>
                <a:spcPts val="2000"/>
              </a:lnSpc>
              <a:spcBef>
                <a:spcPts val="200"/>
              </a:spcBef>
              <a:buFontTx/>
              <a:buNone/>
              <a:defRPr lang="en-US" sz="1600" i="1" cap="none" spc="0" baseline="0" dirty="0">
                <a:solidFill>
                  <a:schemeClr val="tx1"/>
                </a:solidFill>
              </a:defRPr>
            </a:lvl1pPr>
          </a:lstStyle>
          <a:p>
            <a:r>
              <a:rPr lang="da-DK" dirty="0"/>
              <a:t>Click icon  to Insert </a:t>
            </a:r>
            <a:r>
              <a:rPr lang="da-DK" dirty="0" err="1"/>
              <a:t>picture</a:t>
            </a:r>
            <a:endParaRPr lang="en-US" dirty="0"/>
          </a:p>
        </p:txBody>
      </p:sp>
      <p:sp>
        <p:nvSpPr>
          <p:cNvPr id="6" name="Text Placeholder 5"/>
          <p:cNvSpPr>
            <a:spLocks noGrp="1"/>
          </p:cNvSpPr>
          <p:nvPr>
            <p:ph type="body" sz="quarter" idx="11" hasCustomPrompt="1"/>
          </p:nvPr>
        </p:nvSpPr>
        <p:spPr>
          <a:xfrm>
            <a:off x="6100763" y="4472066"/>
            <a:ext cx="2360612" cy="214354"/>
          </a:xfrm>
        </p:spPr>
        <p:txBody>
          <a:bodyPr>
            <a:spAutoFit/>
          </a:bodyPr>
          <a:lstStyle>
            <a:lvl1pPr marL="0" indent="0" algn="ctr">
              <a:lnSpc>
                <a:spcPts val="1800"/>
              </a:lnSpc>
              <a:spcBef>
                <a:spcPts val="0"/>
              </a:spcBef>
              <a:buNone/>
              <a:defRPr sz="1400" i="1" baseline="0">
                <a:solidFill>
                  <a:schemeClr val="tx1">
                    <a:lumMod val="50000"/>
                    <a:lumOff val="50000"/>
                  </a:schemeClr>
                </a:solidFill>
              </a:defRPr>
            </a:lvl1pPr>
          </a:lstStyle>
          <a:p>
            <a:pPr lvl="0"/>
            <a:r>
              <a:rPr lang="da-DK" dirty="0"/>
              <a:t>Write image </a:t>
            </a:r>
            <a:r>
              <a:rPr lang="da-DK" dirty="0" err="1"/>
              <a:t>text</a:t>
            </a:r>
            <a:endParaRPr lang="en-US" dirty="0"/>
          </a:p>
        </p:txBody>
      </p:sp>
      <p:sp>
        <p:nvSpPr>
          <p:cNvPr id="17" name="Text Placeholder 5"/>
          <p:cNvSpPr>
            <a:spLocks noGrp="1"/>
          </p:cNvSpPr>
          <p:nvPr>
            <p:ph type="body" sz="quarter" idx="12" hasCustomPrompt="1"/>
          </p:nvPr>
        </p:nvSpPr>
        <p:spPr>
          <a:xfrm>
            <a:off x="8779710" y="4472066"/>
            <a:ext cx="2360612" cy="214354"/>
          </a:xfrm>
        </p:spPr>
        <p:txBody>
          <a:bodyPr>
            <a:spAutoFit/>
          </a:bodyPr>
          <a:lstStyle>
            <a:lvl1pPr marL="0" indent="0" algn="ctr">
              <a:lnSpc>
                <a:spcPts val="1800"/>
              </a:lnSpc>
              <a:spcBef>
                <a:spcPts val="0"/>
              </a:spcBef>
              <a:buNone/>
              <a:defRPr sz="1400" i="1" baseline="0">
                <a:solidFill>
                  <a:schemeClr val="tx1">
                    <a:lumMod val="50000"/>
                    <a:lumOff val="50000"/>
                  </a:schemeClr>
                </a:solidFill>
              </a:defRPr>
            </a:lvl1pPr>
          </a:lstStyle>
          <a:p>
            <a:pPr lvl="0"/>
            <a:r>
              <a:rPr lang="da-DK" dirty="0"/>
              <a:t>Write image </a:t>
            </a:r>
            <a:r>
              <a:rPr lang="da-DK" dirty="0" err="1"/>
              <a:t>text</a:t>
            </a:r>
            <a:endParaRPr lang="en-US" dirty="0"/>
          </a:p>
        </p:txBody>
      </p:sp>
    </p:spTree>
    <p:extLst>
      <p:ext uri="{BB962C8B-B14F-4D97-AF65-F5344CB8AC3E}">
        <p14:creationId xmlns:p14="http://schemas.microsoft.com/office/powerpoint/2010/main" val="4000831970"/>
      </p:ext>
    </p:extLst>
  </p:cSld>
  <p:clrMapOvr>
    <a:masterClrMapping/>
  </p:clrMapOvr>
  <p:transition spd="slow">
    <p:push dir="u"/>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24, 3 x imgs w.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7AAC460F-5D82-413B-B488-B001405789AF}"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16" name="Picture Placeholder 15"/>
          <p:cNvSpPr>
            <a:spLocks noGrp="1"/>
          </p:cNvSpPr>
          <p:nvPr>
            <p:ph type="pic" sz="quarter" idx="13" hasCustomPrompt="1"/>
          </p:nvPr>
        </p:nvSpPr>
        <p:spPr>
          <a:xfrm>
            <a:off x="1560799" y="2266950"/>
            <a:ext cx="2880000" cy="288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17" name="Name, title, company"/>
          <p:cNvSpPr>
            <a:spLocks noGrp="1"/>
          </p:cNvSpPr>
          <p:nvPr>
            <p:ph type="body" sz="half" idx="14" hasCustomPrompt="1"/>
          </p:nvPr>
        </p:nvSpPr>
        <p:spPr>
          <a:xfrm>
            <a:off x="1560799" y="5269791"/>
            <a:ext cx="2880000" cy="3182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15" name="Picture Placeholder 15"/>
          <p:cNvSpPr>
            <a:spLocks noGrp="1"/>
          </p:cNvSpPr>
          <p:nvPr>
            <p:ph type="pic" sz="quarter" idx="15" hasCustomPrompt="1"/>
          </p:nvPr>
        </p:nvSpPr>
        <p:spPr>
          <a:xfrm>
            <a:off x="4710399" y="2266950"/>
            <a:ext cx="2880000" cy="288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18" name="Name, title, company"/>
          <p:cNvSpPr>
            <a:spLocks noGrp="1"/>
          </p:cNvSpPr>
          <p:nvPr>
            <p:ph type="body" sz="half" idx="16" hasCustomPrompt="1"/>
          </p:nvPr>
        </p:nvSpPr>
        <p:spPr>
          <a:xfrm>
            <a:off x="4710399" y="5269791"/>
            <a:ext cx="2880000" cy="3182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19" name="Picture Placeholder 15"/>
          <p:cNvSpPr>
            <a:spLocks noGrp="1"/>
          </p:cNvSpPr>
          <p:nvPr>
            <p:ph type="pic" sz="quarter" idx="17" hasCustomPrompt="1"/>
          </p:nvPr>
        </p:nvSpPr>
        <p:spPr>
          <a:xfrm>
            <a:off x="7859999" y="2266950"/>
            <a:ext cx="2880000" cy="288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20" name="Name, title, company"/>
          <p:cNvSpPr>
            <a:spLocks noGrp="1"/>
          </p:cNvSpPr>
          <p:nvPr>
            <p:ph type="body" sz="half" idx="18" hasCustomPrompt="1"/>
          </p:nvPr>
        </p:nvSpPr>
        <p:spPr>
          <a:xfrm>
            <a:off x="7859999" y="5269791"/>
            <a:ext cx="2880000" cy="3182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13"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4"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3455944005"/>
      </p:ext>
    </p:extLst>
  </p:cSld>
  <p:clrMapOvr>
    <a:masterClrMapping/>
  </p:clrMapOvr>
  <p:transition spd="slow">
    <p:push dir="u"/>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24, 4 x imgs w. tex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CFCAB11-C95B-4841-9249-C11428E63BA1}"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16" name="Picture Placeholder 15"/>
          <p:cNvSpPr>
            <a:spLocks noGrp="1"/>
          </p:cNvSpPr>
          <p:nvPr>
            <p:ph type="pic" sz="quarter" idx="13" hasCustomPrompt="1"/>
          </p:nvPr>
        </p:nvSpPr>
        <p:spPr>
          <a:xfrm>
            <a:off x="1060450" y="2266950"/>
            <a:ext cx="2340000" cy="234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17" name="Name, title, company"/>
          <p:cNvSpPr>
            <a:spLocks noGrp="1"/>
          </p:cNvSpPr>
          <p:nvPr>
            <p:ph type="body" sz="half" idx="14" hasCustomPrompt="1"/>
          </p:nvPr>
        </p:nvSpPr>
        <p:spPr>
          <a:xfrm>
            <a:off x="1060450" y="4700665"/>
            <a:ext cx="2340000" cy="5185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22" name="Picture Placeholder 15"/>
          <p:cNvSpPr>
            <a:spLocks noGrp="1"/>
          </p:cNvSpPr>
          <p:nvPr>
            <p:ph type="pic" sz="quarter" idx="15" hasCustomPrompt="1"/>
          </p:nvPr>
        </p:nvSpPr>
        <p:spPr>
          <a:xfrm>
            <a:off x="3637600" y="2266950"/>
            <a:ext cx="2340000" cy="234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23" name="Name, title, company"/>
          <p:cNvSpPr>
            <a:spLocks noGrp="1"/>
          </p:cNvSpPr>
          <p:nvPr>
            <p:ph type="body" sz="half" idx="16" hasCustomPrompt="1"/>
          </p:nvPr>
        </p:nvSpPr>
        <p:spPr>
          <a:xfrm>
            <a:off x="3637600" y="4700665"/>
            <a:ext cx="2340000" cy="5185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24" name="Picture Placeholder 15"/>
          <p:cNvSpPr>
            <a:spLocks noGrp="1"/>
          </p:cNvSpPr>
          <p:nvPr>
            <p:ph type="pic" sz="quarter" idx="17" hasCustomPrompt="1"/>
          </p:nvPr>
        </p:nvSpPr>
        <p:spPr>
          <a:xfrm>
            <a:off x="6214750" y="2266950"/>
            <a:ext cx="2340000" cy="234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25" name="Name, title, company"/>
          <p:cNvSpPr>
            <a:spLocks noGrp="1"/>
          </p:cNvSpPr>
          <p:nvPr>
            <p:ph type="body" sz="half" idx="18" hasCustomPrompt="1"/>
          </p:nvPr>
        </p:nvSpPr>
        <p:spPr>
          <a:xfrm>
            <a:off x="6214750" y="4700665"/>
            <a:ext cx="2340000" cy="5185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26" name="Picture Placeholder 15"/>
          <p:cNvSpPr>
            <a:spLocks noGrp="1"/>
          </p:cNvSpPr>
          <p:nvPr>
            <p:ph type="pic" sz="quarter" idx="19" hasCustomPrompt="1"/>
          </p:nvPr>
        </p:nvSpPr>
        <p:spPr>
          <a:xfrm>
            <a:off x="8791901" y="2266950"/>
            <a:ext cx="2340000" cy="2340000"/>
          </a:xfrm>
          <a:solidFill>
            <a:schemeClr val="bg1">
              <a:lumMod val="95000"/>
            </a:schemeClr>
          </a:solidFill>
        </p:spPr>
        <p:txBody>
          <a:bodyPr lIns="180000" tIns="180000" rIns="180000" bIns="180000" anchor="ctr" anchorCtr="0"/>
          <a:lstStyle>
            <a:lvl1pPr marL="0" indent="0" algn="ctr">
              <a:lnSpc>
                <a:spcPts val="2000"/>
              </a:lnSpc>
              <a:spcBef>
                <a:spcPts val="200"/>
              </a:spcBef>
              <a:buNone/>
              <a:defRPr sz="1600" i="1" cap="none" spc="0" baseline="0">
                <a:solidFill>
                  <a:schemeClr val="tx1"/>
                </a:solidFill>
              </a:defRPr>
            </a:lvl1pPr>
          </a:lstStyle>
          <a:p>
            <a:r>
              <a:rPr lang="da-DK" dirty="0"/>
              <a:t>Click icon  to Insert </a:t>
            </a:r>
            <a:r>
              <a:rPr lang="da-DK" dirty="0" err="1"/>
              <a:t>picture</a:t>
            </a:r>
            <a:endParaRPr lang="en-US" dirty="0"/>
          </a:p>
        </p:txBody>
      </p:sp>
      <p:sp>
        <p:nvSpPr>
          <p:cNvPr id="27" name="Name, title, company"/>
          <p:cNvSpPr>
            <a:spLocks noGrp="1"/>
          </p:cNvSpPr>
          <p:nvPr>
            <p:ph type="body" sz="half" idx="20" hasCustomPrompt="1"/>
          </p:nvPr>
        </p:nvSpPr>
        <p:spPr>
          <a:xfrm>
            <a:off x="8791901" y="4700665"/>
            <a:ext cx="2340000" cy="518509"/>
          </a:xfrm>
        </p:spPr>
        <p:txBody>
          <a:bodyPr anchor="t" anchorCtr="0">
            <a:noAutofit/>
          </a:bodyPr>
          <a:lstStyle>
            <a:lvl1pPr marL="0" indent="0" algn="ctr">
              <a:lnSpc>
                <a:spcPts val="1800"/>
              </a:lnSpc>
              <a:spcBef>
                <a:spcPts val="0"/>
              </a:spcBef>
              <a:buNone/>
              <a:defRPr sz="14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Insert image text</a:t>
            </a:r>
          </a:p>
        </p:txBody>
      </p:sp>
      <p:sp>
        <p:nvSpPr>
          <p:cNvPr id="15"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8"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366345497"/>
      </p:ext>
    </p:extLst>
  </p:cSld>
  <p:clrMapOvr>
    <a:masterClrMapping/>
  </p:clrMapOvr>
  <p:transition spd="slow">
    <p:push dir="u"/>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 x pictur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487102"/>
            <a:ext cx="3255622" cy="2703512"/>
          </a:xfrm>
        </p:spPr>
        <p:txBody>
          <a:bodyPr tIns="0" rIns="0" bIns="0" anchor="b">
            <a:noAutofit/>
          </a:bodyPr>
          <a:lstStyle>
            <a:lvl1pPr>
              <a:lnSpc>
                <a:spcPts val="41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5" y="4366828"/>
            <a:ext cx="3255622" cy="1218426"/>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11" name="Picture Placeholder 10"/>
          <p:cNvSpPr>
            <a:spLocks noGrp="1"/>
          </p:cNvSpPr>
          <p:nvPr>
            <p:ph type="pic" sz="quarter" idx="13" hasCustomPrompt="1"/>
          </p:nvPr>
        </p:nvSpPr>
        <p:spPr>
          <a:xfrm rot="21291576">
            <a:off x="6451336" y="924887"/>
            <a:ext cx="3930728" cy="2622520"/>
          </a:xfrm>
          <a:solidFill>
            <a:srgbClr val="FFFFFF">
              <a:shade val="85000"/>
            </a:srgbClr>
          </a:solidFill>
          <a:ln w="184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extrusionH="63500" contourW="12700">
            <a:bevelT w="6350" h="12700"/>
            <a:extrusionClr>
              <a:schemeClr val="bg1"/>
            </a:extrusionClr>
            <a:contourClr>
              <a:schemeClr val="bg1">
                <a:lumMod val="95000"/>
              </a:schemeClr>
            </a:contourClr>
          </a:sp3d>
        </p:spPr>
        <p:txBody>
          <a:bodyPr bIns="720000" anchor="ctr" anchorCtr="0"/>
          <a:lstStyle>
            <a:lvl1pPr algn="ctr">
              <a:defRPr i="1">
                <a:solidFill>
                  <a:schemeClr val="tx1"/>
                </a:solidFill>
              </a:defRPr>
            </a:lvl1pPr>
          </a:lstStyle>
          <a:p>
            <a:r>
              <a:rPr lang="da-DK" dirty="0" err="1"/>
              <a:t>Click</a:t>
            </a:r>
            <a:r>
              <a:rPr lang="da-DK" dirty="0"/>
              <a:t> </a:t>
            </a:r>
            <a:r>
              <a:rPr lang="da-DK" dirty="0" err="1"/>
              <a:t>icon</a:t>
            </a:r>
            <a:r>
              <a:rPr lang="da-DK" dirty="0"/>
              <a:t> to </a:t>
            </a:r>
            <a:r>
              <a:rPr lang="da-DK" dirty="0" err="1"/>
              <a:t>insert</a:t>
            </a:r>
            <a:r>
              <a:rPr lang="da-DK" dirty="0"/>
              <a:t> </a:t>
            </a:r>
            <a:r>
              <a:rPr lang="da-DK" dirty="0" err="1"/>
              <a:t>picture</a:t>
            </a:r>
            <a:endParaRPr lang="en-US" dirty="0"/>
          </a:p>
        </p:txBody>
      </p:sp>
      <p:sp>
        <p:nvSpPr>
          <p:cNvPr id="12" name="Picture Placeholder 10"/>
          <p:cNvSpPr>
            <a:spLocks noGrp="1"/>
          </p:cNvSpPr>
          <p:nvPr>
            <p:ph type="pic" sz="quarter" idx="14" hasCustomPrompt="1"/>
          </p:nvPr>
        </p:nvSpPr>
        <p:spPr>
          <a:xfrm rot="835771">
            <a:off x="7377410" y="3336196"/>
            <a:ext cx="3930728" cy="2622520"/>
          </a:xfrm>
          <a:solidFill>
            <a:srgbClr val="FFFFFF">
              <a:shade val="85000"/>
            </a:srgbClr>
          </a:solidFill>
          <a:ln w="184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extrusionH="63500" contourW="12700">
            <a:bevelT w="6350" h="12700"/>
            <a:extrusionClr>
              <a:schemeClr val="bg1"/>
            </a:extrusionClr>
            <a:contourClr>
              <a:schemeClr val="bg1">
                <a:lumMod val="95000"/>
              </a:schemeClr>
            </a:contourClr>
          </a:sp3d>
        </p:spPr>
        <p:txBody>
          <a:bodyPr bIns="720000" anchor="ctr" anchorCtr="0"/>
          <a:lstStyle>
            <a:lvl1pPr algn="ctr">
              <a:defRPr i="1">
                <a:solidFill>
                  <a:schemeClr val="tx1"/>
                </a:solidFill>
              </a:defRPr>
            </a:lvl1pPr>
          </a:lstStyle>
          <a:p>
            <a:r>
              <a:rPr lang="da-DK" dirty="0" err="1"/>
              <a:t>Click</a:t>
            </a:r>
            <a:r>
              <a:rPr lang="da-DK" dirty="0"/>
              <a:t> </a:t>
            </a:r>
            <a:r>
              <a:rPr lang="da-DK" dirty="0" err="1"/>
              <a:t>icon</a:t>
            </a:r>
            <a:r>
              <a:rPr lang="da-DK" dirty="0"/>
              <a:t> to </a:t>
            </a:r>
            <a:r>
              <a:rPr lang="da-DK" dirty="0" err="1"/>
              <a:t>insert</a:t>
            </a:r>
            <a:r>
              <a:rPr lang="da-DK" dirty="0"/>
              <a:t> </a:t>
            </a:r>
            <a:r>
              <a:rPr lang="da-DK" dirty="0" err="1"/>
              <a:t>picture</a:t>
            </a:r>
            <a:endParaRPr lang="en-US" dirty="0"/>
          </a:p>
        </p:txBody>
      </p:sp>
    </p:spTree>
    <p:extLst>
      <p:ext uri="{BB962C8B-B14F-4D97-AF65-F5344CB8AC3E}">
        <p14:creationId xmlns:p14="http://schemas.microsoft.com/office/powerpoint/2010/main" val="2551967098"/>
      </p:ext>
    </p:extLst>
  </p:cSld>
  <p:clrMapOvr>
    <a:masterClrMapping/>
  </p:clrMapOvr>
  <p:transition spd="slow">
    <p:push dir="u"/>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News article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10" name="Picture Placeholder 9"/>
          <p:cNvSpPr>
            <a:spLocks noGrp="1"/>
          </p:cNvSpPr>
          <p:nvPr>
            <p:ph type="pic" sz="quarter" idx="13" hasCustomPrompt="1"/>
          </p:nvPr>
        </p:nvSpPr>
        <p:spPr>
          <a:xfrm rot="734579">
            <a:off x="7008956" y="1009375"/>
            <a:ext cx="3935776" cy="5070559"/>
          </a:xfrm>
          <a:solidFill>
            <a:schemeClr val="bg1">
              <a:lumMod val="95000"/>
            </a:schemeClr>
          </a:solidFill>
          <a:ln w="18415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extrusionH="76200" contourW="12700">
            <a:bevelT w="6350" h="12700"/>
            <a:extrusionClr>
              <a:schemeClr val="bg1"/>
            </a:extrusionClr>
            <a:contourClr>
              <a:schemeClr val="bg1">
                <a:lumMod val="85000"/>
              </a:schemeClr>
            </a:contourClr>
          </a:sp3d>
        </p:spPr>
        <p:txBody>
          <a:bodyPr tIns="1080000"/>
          <a:lstStyle>
            <a:lvl1pPr algn="ctr">
              <a:defRPr i="1">
                <a:solidFill>
                  <a:schemeClr val="tx1"/>
                </a:solidFill>
              </a:defRPr>
            </a:lvl1pPr>
          </a:lstStyle>
          <a:p>
            <a:r>
              <a:rPr lang="da-DK" dirty="0" err="1"/>
              <a:t>Click</a:t>
            </a:r>
            <a:r>
              <a:rPr lang="da-DK" dirty="0"/>
              <a:t> </a:t>
            </a:r>
            <a:r>
              <a:rPr lang="da-DK" dirty="0" err="1"/>
              <a:t>icon</a:t>
            </a:r>
            <a:r>
              <a:rPr lang="da-DK" dirty="0"/>
              <a:t> to </a:t>
            </a:r>
            <a:r>
              <a:rPr lang="da-DK" dirty="0" err="1"/>
              <a:t>insert</a:t>
            </a:r>
            <a:r>
              <a:rPr lang="da-DK" dirty="0"/>
              <a:t> </a:t>
            </a:r>
            <a:r>
              <a:rPr lang="da-DK" dirty="0" err="1"/>
              <a:t>picture</a:t>
            </a:r>
            <a:endParaRPr lang="en-US" dirty="0"/>
          </a:p>
        </p:txBody>
      </p:sp>
    </p:spTree>
    <p:extLst>
      <p:ext uri="{BB962C8B-B14F-4D97-AF65-F5344CB8AC3E}">
        <p14:creationId xmlns:p14="http://schemas.microsoft.com/office/powerpoint/2010/main" val="153006110"/>
      </p:ext>
    </p:extLst>
  </p:cSld>
  <p:clrMapOvr>
    <a:masterClrMapping/>
  </p:clrMapOvr>
  <p:transition spd="slow">
    <p:push dir="u"/>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Big quote right side">
    <p:spTree>
      <p:nvGrpSpPr>
        <p:cNvPr id="1" name=""/>
        <p:cNvGrpSpPr/>
        <p:nvPr/>
      </p:nvGrpSpPr>
      <p:grpSpPr>
        <a:xfrm>
          <a:off x="0" y="0"/>
          <a:ext cx="0" cy="0"/>
          <a:chOff x="0" y="0"/>
          <a:chExt cx="0" cy="0"/>
        </a:xfrm>
      </p:grpSpPr>
      <p:sp>
        <p:nvSpPr>
          <p:cNvPr id="3" name="Picture"/>
          <p:cNvSpPr>
            <a:spLocks noGrp="1"/>
          </p:cNvSpPr>
          <p:nvPr>
            <p:ph type="pic" idx="1" hasCustomPrompt="1"/>
          </p:nvPr>
        </p:nvSpPr>
        <p:spPr>
          <a:xfrm>
            <a:off x="0" y="0"/>
            <a:ext cx="12192000" cy="6857999"/>
          </a:xfrm>
          <a:solidFill>
            <a:schemeClr val="bg1">
              <a:lumMod val="95000"/>
            </a:schemeClr>
          </a:solidFill>
        </p:spPr>
        <p:txBody>
          <a:bodyPr lIns="1080000" anchor="ctr" anchorCtr="0"/>
          <a:lstStyle>
            <a:lvl1pPr marL="0" indent="0" algn="l">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Important</a:t>
            </a:r>
            <a:r>
              <a:rPr lang="da-DK" dirty="0"/>
              <a:t>: </a:t>
            </a:r>
            <a:br>
              <a:rPr lang="da-DK" dirty="0"/>
            </a:br>
            <a:r>
              <a:rPr lang="en-US" dirty="0"/>
              <a:t>Click picture-icon </a:t>
            </a:r>
            <a:br>
              <a:rPr lang="en-US" dirty="0"/>
            </a:br>
            <a:r>
              <a:rPr lang="en-US" dirty="0"/>
              <a:t>in the middle, to </a:t>
            </a:r>
            <a:br>
              <a:rPr lang="en-US" dirty="0"/>
            </a:br>
            <a:r>
              <a:rPr lang="en-US" dirty="0"/>
              <a:t>add picture. If you don’t </a:t>
            </a:r>
            <a:br>
              <a:rPr lang="en-US" dirty="0"/>
            </a:br>
            <a:r>
              <a:rPr lang="en-US" dirty="0"/>
              <a:t>want a picture in the </a:t>
            </a:r>
            <a:br>
              <a:rPr lang="en-US" dirty="0"/>
            </a:br>
            <a:r>
              <a:rPr lang="en-US" dirty="0"/>
              <a:t>background – delete this box.</a:t>
            </a:r>
          </a:p>
        </p:txBody>
      </p:sp>
      <p:sp>
        <p:nvSpPr>
          <p:cNvPr id="4" name="Text Placeholder 3">
            <a:extLst>
              <a:ext uri="{FF2B5EF4-FFF2-40B4-BE49-F238E27FC236}">
                <a16:creationId xmlns:a16="http://schemas.microsoft.com/office/drawing/2014/main" id="{63DADB16-61C6-4514-B654-0CD0996F9493}"/>
              </a:ext>
            </a:extLst>
          </p:cNvPr>
          <p:cNvSpPr>
            <a:spLocks noGrp="1"/>
          </p:cNvSpPr>
          <p:nvPr>
            <p:ph type="body" sz="quarter" idx="16" hasCustomPrompt="1"/>
          </p:nvPr>
        </p:nvSpPr>
        <p:spPr>
          <a:xfrm>
            <a:off x="5026891" y="1047750"/>
            <a:ext cx="6104659" cy="2339710"/>
          </a:xfrm>
        </p:spPr>
        <p:txBody>
          <a:bodyPr anchor="b" anchorCtr="0"/>
          <a:lstStyle>
            <a:lvl1pPr algn="r">
              <a:lnSpc>
                <a:spcPts val="4400"/>
              </a:lnSpc>
              <a:spcBef>
                <a:spcPts val="0"/>
              </a:spcBef>
              <a:defRPr sz="3600">
                <a:solidFill>
                  <a:schemeClr val="tx1"/>
                </a:solidFill>
              </a:defRPr>
            </a:lvl1pPr>
            <a:lvl2pPr algn="r">
              <a:defRPr sz="3600"/>
            </a:lvl2pPr>
            <a:lvl3pPr algn="r">
              <a:defRPr sz="3600"/>
            </a:lvl3pPr>
            <a:lvl4pPr algn="r">
              <a:defRPr sz="3600"/>
            </a:lvl4pPr>
            <a:lvl5pPr algn="r">
              <a:defRPr sz="3600"/>
            </a:lvl5pPr>
          </a:lstStyle>
          <a:p>
            <a:pPr lvl="0"/>
            <a:r>
              <a:rPr lang="en-US" dirty="0"/>
              <a:t>“Insert quote. </a:t>
            </a:r>
            <a:br>
              <a:rPr lang="en-US" dirty="0"/>
            </a:br>
            <a:r>
              <a:rPr lang="en-US" dirty="0"/>
              <a:t>You can use bold to highlight the most important words, for faster understanding”</a:t>
            </a:r>
            <a:endParaRPr lang="da-DK" dirty="0"/>
          </a:p>
        </p:txBody>
      </p:sp>
      <p:sp>
        <p:nvSpPr>
          <p:cNvPr id="9" name="Text Placeholder 8">
            <a:extLst>
              <a:ext uri="{FF2B5EF4-FFF2-40B4-BE49-F238E27FC236}">
                <a16:creationId xmlns:a16="http://schemas.microsoft.com/office/drawing/2014/main" id="{5A921802-AAF2-4269-A35B-5D60B6B796D9}"/>
              </a:ext>
            </a:extLst>
          </p:cNvPr>
          <p:cNvSpPr>
            <a:spLocks noGrp="1"/>
          </p:cNvSpPr>
          <p:nvPr>
            <p:ph type="body" sz="quarter" idx="17" hasCustomPrompt="1"/>
          </p:nvPr>
        </p:nvSpPr>
        <p:spPr>
          <a:xfrm>
            <a:off x="5919788" y="3580217"/>
            <a:ext cx="5220000" cy="581025"/>
          </a:xfrm>
        </p:spPr>
        <p:txBody>
          <a:bodyPr anchor="t" anchorCtr="0"/>
          <a:lstStyle>
            <a:lvl1pPr algn="r">
              <a:defRPr sz="2800" i="1">
                <a:solidFill>
                  <a:schemeClr val="tx1">
                    <a:lumMod val="65000"/>
                    <a:lumOff val="35000"/>
                  </a:schemeClr>
                </a:solidFill>
              </a:defRPr>
            </a:lvl1pPr>
          </a:lstStyle>
          <a:p>
            <a:pPr lvl="0"/>
            <a:r>
              <a:rPr lang="en-US" dirty="0"/>
              <a:t>— Name of the quoted person</a:t>
            </a:r>
            <a:endParaRPr lang="da-DK" dirty="0"/>
          </a:p>
        </p:txBody>
      </p:sp>
    </p:spTree>
    <p:extLst>
      <p:ext uri="{BB962C8B-B14F-4D97-AF65-F5344CB8AC3E}">
        <p14:creationId xmlns:p14="http://schemas.microsoft.com/office/powerpoint/2010/main" val="1164381057"/>
      </p:ext>
    </p:extLst>
  </p:cSld>
  <p:clrMapOvr>
    <a:masterClrMapping/>
  </p:clrMapOvr>
  <p:transition spd="slow">
    <p:push dir="u"/>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Big quote left side">
    <p:spTree>
      <p:nvGrpSpPr>
        <p:cNvPr id="1" name=""/>
        <p:cNvGrpSpPr/>
        <p:nvPr/>
      </p:nvGrpSpPr>
      <p:grpSpPr>
        <a:xfrm>
          <a:off x="0" y="0"/>
          <a:ext cx="0" cy="0"/>
          <a:chOff x="0" y="0"/>
          <a:chExt cx="0" cy="0"/>
        </a:xfrm>
      </p:grpSpPr>
      <p:sp>
        <p:nvSpPr>
          <p:cNvPr id="3" name="Picture"/>
          <p:cNvSpPr>
            <a:spLocks noGrp="1"/>
          </p:cNvSpPr>
          <p:nvPr>
            <p:ph type="pic" idx="1" hasCustomPrompt="1"/>
          </p:nvPr>
        </p:nvSpPr>
        <p:spPr>
          <a:xfrm>
            <a:off x="0" y="0"/>
            <a:ext cx="12192000" cy="6857999"/>
          </a:xfrm>
          <a:solidFill>
            <a:schemeClr val="bg1">
              <a:lumMod val="95000"/>
            </a:schemeClr>
          </a:solidFill>
        </p:spPr>
        <p:txBody>
          <a:bodyPr lIns="1080000" rIns="1080000" anchor="ctr" anchorCtr="0"/>
          <a:lstStyle>
            <a:lvl1pPr marL="0" indent="0" algn="r">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a-DK" dirty="0" err="1"/>
              <a:t>Important</a:t>
            </a:r>
            <a:r>
              <a:rPr lang="da-DK" dirty="0"/>
              <a:t>: </a:t>
            </a:r>
            <a:br>
              <a:rPr lang="da-DK" dirty="0"/>
            </a:br>
            <a:r>
              <a:rPr lang="en-US" dirty="0"/>
              <a:t>Click picture-icon </a:t>
            </a:r>
            <a:br>
              <a:rPr lang="en-US" dirty="0"/>
            </a:br>
            <a:r>
              <a:rPr lang="en-US" dirty="0"/>
              <a:t>in the middle, to </a:t>
            </a:r>
            <a:br>
              <a:rPr lang="en-US" dirty="0"/>
            </a:br>
            <a:r>
              <a:rPr lang="en-US" dirty="0"/>
              <a:t>add picture. If you don’t </a:t>
            </a:r>
            <a:br>
              <a:rPr lang="en-US" dirty="0"/>
            </a:br>
            <a:r>
              <a:rPr lang="en-US" dirty="0"/>
              <a:t>want a picture in the </a:t>
            </a:r>
            <a:br>
              <a:rPr lang="en-US" dirty="0"/>
            </a:br>
            <a:r>
              <a:rPr lang="en-US" dirty="0"/>
              <a:t>background – delete this box.</a:t>
            </a:r>
          </a:p>
        </p:txBody>
      </p:sp>
      <p:sp>
        <p:nvSpPr>
          <p:cNvPr id="4" name="Text Placeholder 3">
            <a:extLst>
              <a:ext uri="{FF2B5EF4-FFF2-40B4-BE49-F238E27FC236}">
                <a16:creationId xmlns:a16="http://schemas.microsoft.com/office/drawing/2014/main" id="{63DADB16-61C6-4514-B654-0CD0996F9493}"/>
              </a:ext>
            </a:extLst>
          </p:cNvPr>
          <p:cNvSpPr>
            <a:spLocks noGrp="1"/>
          </p:cNvSpPr>
          <p:nvPr>
            <p:ph type="body" sz="quarter" idx="16" hasCustomPrompt="1"/>
          </p:nvPr>
        </p:nvSpPr>
        <p:spPr>
          <a:xfrm>
            <a:off x="1064292" y="1047750"/>
            <a:ext cx="6104659" cy="2339710"/>
          </a:xfrm>
        </p:spPr>
        <p:txBody>
          <a:bodyPr anchor="b" anchorCtr="0"/>
          <a:lstStyle>
            <a:lvl1pPr algn="l">
              <a:lnSpc>
                <a:spcPts val="4400"/>
              </a:lnSpc>
              <a:spcBef>
                <a:spcPts val="0"/>
              </a:spcBef>
              <a:defRPr sz="3600">
                <a:solidFill>
                  <a:schemeClr val="tx1"/>
                </a:solidFill>
              </a:defRPr>
            </a:lvl1pPr>
            <a:lvl2pPr algn="r">
              <a:defRPr sz="3600"/>
            </a:lvl2pPr>
            <a:lvl3pPr algn="r">
              <a:defRPr sz="3600"/>
            </a:lvl3pPr>
            <a:lvl4pPr algn="r">
              <a:defRPr sz="3600"/>
            </a:lvl4pPr>
            <a:lvl5pPr algn="r">
              <a:defRPr sz="3600"/>
            </a:lvl5pPr>
          </a:lstStyle>
          <a:p>
            <a:pPr lvl="0"/>
            <a:r>
              <a:rPr lang="en-US" dirty="0"/>
              <a:t>“Insert quote. </a:t>
            </a:r>
            <a:br>
              <a:rPr lang="en-US" dirty="0"/>
            </a:br>
            <a:r>
              <a:rPr lang="en-US" dirty="0"/>
              <a:t>You can use bold to highlight the most important words, for faster understanding”</a:t>
            </a:r>
            <a:endParaRPr lang="da-DK" dirty="0"/>
          </a:p>
        </p:txBody>
      </p:sp>
      <p:sp>
        <p:nvSpPr>
          <p:cNvPr id="9" name="Text Placeholder 8">
            <a:extLst>
              <a:ext uri="{FF2B5EF4-FFF2-40B4-BE49-F238E27FC236}">
                <a16:creationId xmlns:a16="http://schemas.microsoft.com/office/drawing/2014/main" id="{5A921802-AAF2-4269-A35B-5D60B6B796D9}"/>
              </a:ext>
            </a:extLst>
          </p:cNvPr>
          <p:cNvSpPr>
            <a:spLocks noGrp="1"/>
          </p:cNvSpPr>
          <p:nvPr>
            <p:ph type="body" sz="quarter" idx="17" hasCustomPrompt="1"/>
          </p:nvPr>
        </p:nvSpPr>
        <p:spPr>
          <a:xfrm>
            <a:off x="1064292" y="3580217"/>
            <a:ext cx="5220000" cy="581025"/>
          </a:xfrm>
        </p:spPr>
        <p:txBody>
          <a:bodyPr anchor="t" anchorCtr="0"/>
          <a:lstStyle>
            <a:lvl1pPr algn="l">
              <a:defRPr sz="2800" i="1">
                <a:solidFill>
                  <a:schemeClr val="tx1">
                    <a:lumMod val="65000"/>
                    <a:lumOff val="35000"/>
                  </a:schemeClr>
                </a:solidFill>
              </a:defRPr>
            </a:lvl1pPr>
          </a:lstStyle>
          <a:p>
            <a:pPr lvl="0"/>
            <a:r>
              <a:rPr lang="en-US" dirty="0"/>
              <a:t>— Name of the quoted person</a:t>
            </a:r>
            <a:endParaRPr lang="da-DK" dirty="0"/>
          </a:p>
        </p:txBody>
      </p:sp>
    </p:spTree>
    <p:extLst>
      <p:ext uri="{BB962C8B-B14F-4D97-AF65-F5344CB8AC3E}">
        <p14:creationId xmlns:p14="http://schemas.microsoft.com/office/powerpoint/2010/main" val="3035395930"/>
      </p:ext>
    </p:extLst>
  </p:cSld>
  <p:clrMapOvr>
    <a:masterClrMapping/>
  </p:clrMapOvr>
  <p:transition spd="slow">
    <p:push dir="u"/>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Quote right side">
    <p:spTree>
      <p:nvGrpSpPr>
        <p:cNvPr id="1" name=""/>
        <p:cNvGrpSpPr/>
        <p:nvPr/>
      </p:nvGrpSpPr>
      <p:grpSpPr>
        <a:xfrm>
          <a:off x="0" y="0"/>
          <a:ext cx="0" cy="0"/>
          <a:chOff x="0" y="0"/>
          <a:chExt cx="0" cy="0"/>
        </a:xfrm>
      </p:grpSpPr>
      <p:sp>
        <p:nvSpPr>
          <p:cNvPr id="14" name="White transparent square (15%)"/>
          <p:cNvSpPr>
            <a:spLocks noGrp="1"/>
          </p:cNvSpPr>
          <p:nvPr>
            <p:ph type="body" sz="quarter" idx="15" hasCustomPrompt="1"/>
          </p:nvPr>
        </p:nvSpPr>
        <p:spPr>
          <a:xfrm>
            <a:off x="5920018" y="818999"/>
            <a:ext cx="5220000" cy="5220000"/>
          </a:xfrm>
          <a:solidFill>
            <a:srgbClr val="FFFFFF">
              <a:alpha val="85098"/>
            </a:srgbClr>
          </a:solidFill>
        </p:spPr>
        <p:txBody>
          <a:bodyPr lIns="540000" tIns="1080000" rIns="540000" bIns="1080000" anchor="ctr" anchorCtr="0"/>
          <a:lstStyle>
            <a:lvl1pPr marL="0" indent="0" algn="ctr">
              <a:buNone/>
              <a:defRPr i="1">
                <a:solidFill>
                  <a:schemeClr val="bg1"/>
                </a:solidFill>
              </a:defRPr>
            </a:lvl1pPr>
          </a:lstStyle>
          <a:p>
            <a:pPr lvl="0"/>
            <a:r>
              <a:rPr lang="da-DK" dirty="0"/>
              <a:t>.</a:t>
            </a:r>
            <a:endParaRPr lang="en-US" dirty="0"/>
          </a:p>
        </p:txBody>
      </p:sp>
      <p:sp>
        <p:nvSpPr>
          <p:cNvPr id="3" name="Picture"/>
          <p:cNvSpPr>
            <a:spLocks noGrp="1"/>
          </p:cNvSpPr>
          <p:nvPr>
            <p:ph type="pic" idx="1" hasCustomPrompt="1"/>
          </p:nvPr>
        </p:nvSpPr>
        <p:spPr>
          <a:xfrm>
            <a:off x="0" y="0"/>
            <a:ext cx="12192000" cy="6857999"/>
          </a:xfrm>
          <a:solidFill>
            <a:schemeClr val="bg1">
              <a:lumMod val="95000"/>
            </a:schemeClr>
          </a:solidFill>
        </p:spPr>
        <p:txBody>
          <a:bodyPr lIns="1080000" anchor="ctr" anchorCtr="0"/>
          <a:lstStyle>
            <a:lvl1pPr marL="0" indent="0" algn="l">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picture-icon in the</a:t>
            </a:r>
            <a:br>
              <a:rPr lang="en-US" dirty="0"/>
            </a:br>
            <a:r>
              <a:rPr lang="en-US" dirty="0"/>
              <a:t>middle, to add picture. </a:t>
            </a:r>
            <a:br>
              <a:rPr lang="en-US" dirty="0"/>
            </a:br>
            <a:r>
              <a:rPr lang="da-DK" dirty="0" err="1"/>
              <a:t>Important</a:t>
            </a:r>
            <a:r>
              <a:rPr lang="da-DK" dirty="0"/>
              <a:t>: </a:t>
            </a:r>
            <a:br>
              <a:rPr lang="en-US" dirty="0"/>
            </a:br>
            <a:r>
              <a:rPr lang="en-US" dirty="0"/>
              <a:t>Click “Send to back”, </a:t>
            </a:r>
            <a:br>
              <a:rPr lang="en-US" dirty="0"/>
            </a:br>
            <a:r>
              <a:rPr lang="en-US" dirty="0"/>
              <a:t>when done.</a:t>
            </a:r>
          </a:p>
        </p:txBody>
      </p:sp>
      <p:sp>
        <p:nvSpPr>
          <p:cNvPr id="11" name="Name, title, company"/>
          <p:cNvSpPr>
            <a:spLocks noGrp="1"/>
          </p:cNvSpPr>
          <p:nvPr>
            <p:ph type="body" sz="half" idx="13" hasCustomPrompt="1"/>
          </p:nvPr>
        </p:nvSpPr>
        <p:spPr>
          <a:xfrm>
            <a:off x="6455991" y="4737099"/>
            <a:ext cx="4147594" cy="463551"/>
          </a:xfrm>
        </p:spPr>
        <p:txBody>
          <a:bodyPr anchor="t" anchorCtr="0">
            <a:noAutofit/>
          </a:bodyPr>
          <a:lstStyle>
            <a:lvl1pPr marL="0" indent="0" algn="ctr">
              <a:lnSpc>
                <a:spcPts val="1800"/>
              </a:lnSpc>
              <a:spcBef>
                <a:spcPts val="0"/>
              </a:spcBef>
              <a:buNone/>
              <a:defRPr sz="140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First name Surname, Title </a:t>
            </a:r>
            <a:r>
              <a:rPr lang="en-US" dirty="0" err="1"/>
              <a:t>title</a:t>
            </a:r>
            <a:r>
              <a:rPr lang="en-US" dirty="0"/>
              <a:t>, Company </a:t>
            </a:r>
            <a:r>
              <a:rPr lang="en-US" dirty="0" err="1"/>
              <a:t>company</a:t>
            </a:r>
            <a:endParaRPr lang="en-US" dirty="0"/>
          </a:p>
        </p:txBody>
      </p:sp>
      <p:sp>
        <p:nvSpPr>
          <p:cNvPr id="13" name="Subject"/>
          <p:cNvSpPr>
            <a:spLocks noGrp="1"/>
          </p:cNvSpPr>
          <p:nvPr>
            <p:ph type="title" hasCustomPrompt="1"/>
          </p:nvPr>
        </p:nvSpPr>
        <p:spPr>
          <a:xfrm>
            <a:off x="6455991" y="1809751"/>
            <a:ext cx="4147594" cy="311154"/>
          </a:xfrm>
        </p:spPr>
        <p:txBody>
          <a:bodyPr tIns="0" rIns="0" bIns="0" anchor="b" anchorCtr="0">
            <a:noAutofit/>
          </a:bodyPr>
          <a:lstStyle>
            <a:lvl1pPr algn="ctr">
              <a:lnSpc>
                <a:spcPts val="3000"/>
              </a:lnSpc>
              <a:defRPr sz="2400" b="0" cap="all" spc="150" baseline="0"/>
            </a:lvl1pPr>
          </a:lstStyle>
          <a:p>
            <a:r>
              <a:rPr lang="en-US" dirty="0"/>
              <a:t>Subject</a:t>
            </a:r>
          </a:p>
        </p:txBody>
      </p:sp>
      <p:sp>
        <p:nvSpPr>
          <p:cNvPr id="5" name="Date Placeholder 4"/>
          <p:cNvSpPr>
            <a:spLocks noGrp="1"/>
          </p:cNvSpPr>
          <p:nvPr>
            <p:ph type="dt" sz="half" idx="10"/>
          </p:nvPr>
        </p:nvSpPr>
        <p:spPr/>
        <p:txBody>
          <a:bodyPr/>
          <a:lstStyle/>
          <a:p>
            <a:fld id="{6D6D6F15-53DB-4552-86B4-F4AEEAF9EF68}"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17" name="Quote"/>
          <p:cNvSpPr>
            <a:spLocks noGrp="1"/>
          </p:cNvSpPr>
          <p:nvPr>
            <p:ph type="body" sz="half" idx="2" hasCustomPrompt="1"/>
          </p:nvPr>
        </p:nvSpPr>
        <p:spPr>
          <a:xfrm>
            <a:off x="6455991" y="2233276"/>
            <a:ext cx="4147594" cy="2391452"/>
          </a:xfrm>
        </p:spPr>
        <p:txBody>
          <a:bodyPr anchor="ctr" anchorCtr="0">
            <a:noAutofit/>
          </a:bodyPr>
          <a:lstStyle>
            <a:lvl1pPr marL="0" indent="0" algn="ctr">
              <a:lnSpc>
                <a:spcPts val="3000"/>
              </a:lnSpc>
              <a:spcBef>
                <a:spcPts val="1000"/>
              </a:spcBef>
              <a:buNone/>
              <a:defRPr sz="1800" i="1">
                <a:solidFill>
                  <a:srgbClr val="5757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quote here …</a:t>
            </a:r>
          </a:p>
        </p:txBody>
      </p:sp>
    </p:spTree>
    <p:extLst>
      <p:ext uri="{BB962C8B-B14F-4D97-AF65-F5344CB8AC3E}">
        <p14:creationId xmlns:p14="http://schemas.microsoft.com/office/powerpoint/2010/main" val="2268700571"/>
      </p:ext>
    </p:extLst>
  </p:cSld>
  <p:clrMapOvr>
    <a:masterClrMapping/>
  </p:clrMapOvr>
  <p:transition spd="slow">
    <p:push dir="u"/>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Quote left side">
    <p:spTree>
      <p:nvGrpSpPr>
        <p:cNvPr id="1" name=""/>
        <p:cNvGrpSpPr/>
        <p:nvPr/>
      </p:nvGrpSpPr>
      <p:grpSpPr>
        <a:xfrm>
          <a:off x="0" y="0"/>
          <a:ext cx="0" cy="0"/>
          <a:chOff x="0" y="0"/>
          <a:chExt cx="0" cy="0"/>
        </a:xfrm>
      </p:grpSpPr>
      <p:sp>
        <p:nvSpPr>
          <p:cNvPr id="14" name="White transparent square (15%)"/>
          <p:cNvSpPr>
            <a:spLocks noGrp="1"/>
          </p:cNvSpPr>
          <p:nvPr>
            <p:ph type="body" sz="quarter" idx="15" hasCustomPrompt="1"/>
          </p:nvPr>
        </p:nvSpPr>
        <p:spPr>
          <a:xfrm>
            <a:off x="1055918" y="818999"/>
            <a:ext cx="5220000" cy="5220000"/>
          </a:xfrm>
          <a:solidFill>
            <a:srgbClr val="FFFFFF">
              <a:alpha val="85098"/>
            </a:srgbClr>
          </a:solidFill>
        </p:spPr>
        <p:txBody>
          <a:bodyPr lIns="540000" tIns="1080000" rIns="540000" bIns="1080000" anchor="ctr" anchorCtr="0"/>
          <a:lstStyle>
            <a:lvl1pPr marL="0" indent="0" algn="ctr">
              <a:buNone/>
              <a:defRPr i="1">
                <a:solidFill>
                  <a:schemeClr val="bg1"/>
                </a:solidFill>
              </a:defRPr>
            </a:lvl1pPr>
          </a:lstStyle>
          <a:p>
            <a:pPr lvl="0"/>
            <a:r>
              <a:rPr lang="da-DK" dirty="0"/>
              <a:t>.</a:t>
            </a:r>
            <a:endParaRPr lang="en-US" dirty="0"/>
          </a:p>
        </p:txBody>
      </p:sp>
      <p:sp>
        <p:nvSpPr>
          <p:cNvPr id="3" name="Picture"/>
          <p:cNvSpPr>
            <a:spLocks noGrp="1"/>
          </p:cNvSpPr>
          <p:nvPr>
            <p:ph type="pic" idx="1" hasCustomPrompt="1"/>
          </p:nvPr>
        </p:nvSpPr>
        <p:spPr>
          <a:xfrm>
            <a:off x="0" y="0"/>
            <a:ext cx="12192000" cy="6857999"/>
          </a:xfrm>
          <a:solidFill>
            <a:schemeClr val="bg1">
              <a:lumMod val="95000"/>
            </a:schemeClr>
          </a:solidFill>
        </p:spPr>
        <p:txBody>
          <a:bodyPr lIns="1080000" tIns="0" rIns="1080000" anchor="ctr" anchorCtr="0"/>
          <a:lstStyle>
            <a:lvl1pPr marL="0" indent="0" algn="r">
              <a:lnSpc>
                <a:spcPts val="3700"/>
              </a:lnSpc>
              <a:buNone/>
              <a:defRPr sz="2800" i="1" baseline="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picture-icon in the</a:t>
            </a:r>
            <a:br>
              <a:rPr lang="en-US" dirty="0"/>
            </a:br>
            <a:r>
              <a:rPr lang="en-US" dirty="0"/>
              <a:t>middle, to add picture. </a:t>
            </a:r>
            <a:br>
              <a:rPr lang="en-US" dirty="0"/>
            </a:br>
            <a:r>
              <a:rPr lang="da-DK" dirty="0" err="1"/>
              <a:t>Important</a:t>
            </a:r>
            <a:r>
              <a:rPr lang="da-DK" dirty="0"/>
              <a:t>: </a:t>
            </a:r>
            <a:br>
              <a:rPr lang="en-US" dirty="0"/>
            </a:br>
            <a:r>
              <a:rPr lang="en-US" dirty="0"/>
              <a:t>Click “Send to back”, </a:t>
            </a:r>
            <a:br>
              <a:rPr lang="en-US" dirty="0"/>
            </a:br>
            <a:r>
              <a:rPr lang="en-US" dirty="0"/>
              <a:t>when done.</a:t>
            </a:r>
          </a:p>
        </p:txBody>
      </p:sp>
      <p:sp>
        <p:nvSpPr>
          <p:cNvPr id="11" name="Name, title, company"/>
          <p:cNvSpPr>
            <a:spLocks noGrp="1"/>
          </p:cNvSpPr>
          <p:nvPr>
            <p:ph type="body" sz="half" idx="13" hasCustomPrompt="1"/>
          </p:nvPr>
        </p:nvSpPr>
        <p:spPr>
          <a:xfrm>
            <a:off x="1591891" y="4737099"/>
            <a:ext cx="4147594" cy="463551"/>
          </a:xfrm>
        </p:spPr>
        <p:txBody>
          <a:bodyPr anchor="t" anchorCtr="0">
            <a:noAutofit/>
          </a:bodyPr>
          <a:lstStyle>
            <a:lvl1pPr marL="0" indent="0" algn="ctr">
              <a:lnSpc>
                <a:spcPts val="1800"/>
              </a:lnSpc>
              <a:spcBef>
                <a:spcPts val="0"/>
              </a:spcBef>
              <a:buNone/>
              <a:defRPr sz="1400" i="0">
                <a:solidFill>
                  <a:schemeClr val="tx1"/>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 First name Surname, Title </a:t>
            </a:r>
            <a:r>
              <a:rPr lang="en-US" dirty="0" err="1"/>
              <a:t>title</a:t>
            </a:r>
            <a:r>
              <a:rPr lang="en-US" dirty="0"/>
              <a:t>, Company </a:t>
            </a:r>
            <a:r>
              <a:rPr lang="en-US" dirty="0" err="1"/>
              <a:t>company</a:t>
            </a:r>
            <a:endParaRPr lang="en-US" dirty="0"/>
          </a:p>
        </p:txBody>
      </p:sp>
      <p:sp>
        <p:nvSpPr>
          <p:cNvPr id="13" name="Subject"/>
          <p:cNvSpPr>
            <a:spLocks noGrp="1"/>
          </p:cNvSpPr>
          <p:nvPr>
            <p:ph type="title" hasCustomPrompt="1"/>
          </p:nvPr>
        </p:nvSpPr>
        <p:spPr>
          <a:xfrm>
            <a:off x="1591891" y="1809751"/>
            <a:ext cx="4147594" cy="311154"/>
          </a:xfrm>
        </p:spPr>
        <p:txBody>
          <a:bodyPr tIns="0" rIns="0" bIns="0" anchor="b" anchorCtr="0">
            <a:noAutofit/>
          </a:bodyPr>
          <a:lstStyle>
            <a:lvl1pPr algn="ctr">
              <a:lnSpc>
                <a:spcPts val="3000"/>
              </a:lnSpc>
              <a:defRPr sz="2400" b="0" cap="all" spc="150" baseline="0"/>
            </a:lvl1pPr>
          </a:lstStyle>
          <a:p>
            <a:r>
              <a:rPr lang="en-US" dirty="0"/>
              <a:t>Subject</a:t>
            </a:r>
          </a:p>
        </p:txBody>
      </p:sp>
      <p:sp>
        <p:nvSpPr>
          <p:cNvPr id="5" name="Date Placeholder 4"/>
          <p:cNvSpPr>
            <a:spLocks noGrp="1"/>
          </p:cNvSpPr>
          <p:nvPr>
            <p:ph type="dt" sz="half" idx="10"/>
          </p:nvPr>
        </p:nvSpPr>
        <p:spPr/>
        <p:txBody>
          <a:bodyPr/>
          <a:lstStyle/>
          <a:p>
            <a:fld id="{E9F10D18-6A6C-482A-87FB-71C138566D32}"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17" name="Quote"/>
          <p:cNvSpPr>
            <a:spLocks noGrp="1"/>
          </p:cNvSpPr>
          <p:nvPr>
            <p:ph type="body" sz="half" idx="2" hasCustomPrompt="1"/>
          </p:nvPr>
        </p:nvSpPr>
        <p:spPr>
          <a:xfrm>
            <a:off x="1591891" y="2233276"/>
            <a:ext cx="4147594" cy="2391452"/>
          </a:xfrm>
        </p:spPr>
        <p:txBody>
          <a:bodyPr anchor="ctr" anchorCtr="0">
            <a:noAutofit/>
          </a:bodyPr>
          <a:lstStyle>
            <a:lvl1pPr marL="0" indent="0" algn="ctr">
              <a:lnSpc>
                <a:spcPts val="3000"/>
              </a:lnSpc>
              <a:spcBef>
                <a:spcPts val="1000"/>
              </a:spcBef>
              <a:buNone/>
              <a:defRPr sz="1800" i="1">
                <a:solidFill>
                  <a:srgbClr val="575756"/>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quote here …</a:t>
            </a:r>
          </a:p>
        </p:txBody>
      </p:sp>
      <p:sp>
        <p:nvSpPr>
          <p:cNvPr id="10" name="Ennova logo"/>
          <p:cNvSpPr/>
          <p:nvPr userDrawn="1"/>
        </p:nvSpPr>
        <p:spPr>
          <a:xfrm>
            <a:off x="10207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248066668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mployee presentation only first name">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3666000" y="818999"/>
            <a:ext cx="4860000" cy="4860000"/>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4151338" y="2786310"/>
            <a:ext cx="3889325" cy="311154"/>
          </a:xfrm>
        </p:spPr>
        <p:txBody>
          <a:bodyPr tIns="0" rIns="0" bIns="0" anchor="b" anchorCtr="0">
            <a:noAutofit/>
          </a:bodyPr>
          <a:lstStyle>
            <a:lvl1pPr algn="ctr">
              <a:lnSpc>
                <a:spcPts val="3000"/>
              </a:lnSpc>
              <a:defRPr sz="2400" b="0" cap="all" spc="150" baseline="0"/>
            </a:lvl1pPr>
          </a:lstStyle>
          <a:p>
            <a:r>
              <a:rPr lang="en-US" dirty="0"/>
              <a:t>First Name</a:t>
            </a:r>
          </a:p>
        </p:txBody>
      </p:sp>
      <p:sp>
        <p:nvSpPr>
          <p:cNvPr id="5" name="Date Placeholder 4"/>
          <p:cNvSpPr>
            <a:spLocks noGrp="1"/>
          </p:cNvSpPr>
          <p:nvPr>
            <p:ph type="dt" sz="half" idx="10"/>
          </p:nvPr>
        </p:nvSpPr>
        <p:spPr/>
        <p:txBody>
          <a:bodyPr/>
          <a:lstStyle/>
          <a:p>
            <a:fld id="{17C95C14-6CAC-45FB-BD0B-3336981BA3E9}"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17" name="Quote"/>
          <p:cNvSpPr>
            <a:spLocks noGrp="1"/>
          </p:cNvSpPr>
          <p:nvPr>
            <p:ph type="body" sz="half" idx="2" hasCustomPrompt="1"/>
          </p:nvPr>
        </p:nvSpPr>
        <p:spPr>
          <a:xfrm>
            <a:off x="4151338" y="3128907"/>
            <a:ext cx="3889325" cy="1845429"/>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Write title and short CV here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Picture Placeholder 7"/>
          <p:cNvSpPr>
            <a:spLocks noGrp="1"/>
          </p:cNvSpPr>
          <p:nvPr>
            <p:ph type="pic" sz="quarter" idx="15" hasCustomPrompt="1"/>
          </p:nvPr>
        </p:nvSpPr>
        <p:spPr>
          <a:xfrm>
            <a:off x="5430000"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Tree>
    <p:extLst>
      <p:ext uri="{BB962C8B-B14F-4D97-AF65-F5344CB8AC3E}">
        <p14:creationId xmlns:p14="http://schemas.microsoft.com/office/powerpoint/2010/main" val="3700475764"/>
      </p:ext>
    </p:extLst>
  </p:cSld>
  <p:clrMapOvr>
    <a:masterClrMapping/>
  </p:clrMapOvr>
  <p:transition spd="slow">
    <p:push dir="u"/>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iPhone screen sh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8" name="Rectangle 7"/>
          <p:cNvSpPr/>
          <p:nvPr userDrawn="1"/>
        </p:nvSpPr>
        <p:spPr>
          <a:xfrm>
            <a:off x="5334000" y="0"/>
            <a:ext cx="6858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419144" y="1259985"/>
            <a:ext cx="2692628" cy="4740096"/>
          </a:xfrm>
          <a:prstGeom prst="rect">
            <a:avLst/>
          </a:prstGeom>
        </p:spPr>
      </p:pic>
      <p:sp>
        <p:nvSpPr>
          <p:cNvPr id="12" name="Picture Placeholder 11"/>
          <p:cNvSpPr>
            <a:spLocks noGrp="1"/>
          </p:cNvSpPr>
          <p:nvPr>
            <p:ph type="pic" sz="quarter" idx="13" hasCustomPrompt="1"/>
          </p:nvPr>
        </p:nvSpPr>
        <p:spPr>
          <a:xfrm>
            <a:off x="7821118" y="1795072"/>
            <a:ext cx="1831134" cy="3253178"/>
          </a:xfrm>
          <a:solidFill>
            <a:schemeClr val="bg1">
              <a:lumMod val="95000"/>
            </a:schemeClr>
          </a:solidFill>
          <a:effectLst>
            <a:innerShdw blurRad="50800">
              <a:prstClr val="black">
                <a:alpha val="46000"/>
              </a:prstClr>
            </a:innerShdw>
          </a:effectLst>
        </p:spPr>
        <p:txBody>
          <a:bodyPr tIns="252000" anchor="t" anchorCtr="0"/>
          <a:lstStyle>
            <a:lvl1pPr algn="ctr">
              <a:defRPr i="1">
                <a:solidFill>
                  <a:schemeClr val="tx1"/>
                </a:solidFill>
              </a:defRPr>
            </a:lvl1pPr>
          </a:lstStyle>
          <a:p>
            <a:r>
              <a:rPr lang="da-DK" dirty="0" err="1"/>
              <a:t>Click</a:t>
            </a:r>
            <a:r>
              <a:rPr lang="da-DK" dirty="0"/>
              <a:t> to </a:t>
            </a:r>
            <a:r>
              <a:rPr lang="da-DK" dirty="0" err="1"/>
              <a:t>insert</a:t>
            </a:r>
            <a:r>
              <a:rPr lang="da-DK" dirty="0"/>
              <a:t> screenshot from smartphone </a:t>
            </a:r>
            <a:endParaRPr lang="en-US" dirty="0"/>
          </a:p>
        </p:txBody>
      </p:sp>
    </p:spTree>
    <p:extLst>
      <p:ext uri="{BB962C8B-B14F-4D97-AF65-F5344CB8AC3E}">
        <p14:creationId xmlns:p14="http://schemas.microsoft.com/office/powerpoint/2010/main" val="1965135184"/>
      </p:ext>
    </p:extLst>
  </p:cSld>
  <p:clrMapOvr>
    <a:masterClrMapping/>
  </p:clrMapOvr>
  <p:transition spd="slow">
    <p:push dir="u"/>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 x iPhones with screen shots">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8" name="Rectangle 7"/>
          <p:cNvSpPr/>
          <p:nvPr userDrawn="1"/>
        </p:nvSpPr>
        <p:spPr>
          <a:xfrm>
            <a:off x="5334000" y="0"/>
            <a:ext cx="6858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73408" y="1259985"/>
            <a:ext cx="2692628" cy="4740096"/>
          </a:xfrm>
          <a:prstGeom prst="rect">
            <a:avLst/>
          </a:prstGeom>
        </p:spPr>
      </p:pic>
      <p:sp>
        <p:nvSpPr>
          <p:cNvPr id="12" name="Picture Placeholder 11"/>
          <p:cNvSpPr>
            <a:spLocks noGrp="1"/>
          </p:cNvSpPr>
          <p:nvPr>
            <p:ph type="pic" sz="quarter" idx="13" hasCustomPrompt="1"/>
          </p:nvPr>
        </p:nvSpPr>
        <p:spPr>
          <a:xfrm>
            <a:off x="6675382" y="1795072"/>
            <a:ext cx="1831134" cy="3253178"/>
          </a:xfrm>
          <a:solidFill>
            <a:schemeClr val="bg1">
              <a:lumMod val="95000"/>
            </a:schemeClr>
          </a:solidFill>
          <a:effectLst>
            <a:innerShdw blurRad="50800">
              <a:prstClr val="black">
                <a:alpha val="46000"/>
              </a:prstClr>
            </a:innerShdw>
          </a:effectLst>
        </p:spPr>
        <p:txBody>
          <a:bodyPr tIns="252000" anchor="t" anchorCtr="0"/>
          <a:lstStyle>
            <a:lvl1pPr algn="ctr">
              <a:defRPr i="1">
                <a:solidFill>
                  <a:schemeClr val="tx1"/>
                </a:solidFill>
              </a:defRPr>
            </a:lvl1pPr>
          </a:lstStyle>
          <a:p>
            <a:r>
              <a:rPr lang="da-DK" dirty="0" err="1"/>
              <a:t>Click</a:t>
            </a:r>
            <a:r>
              <a:rPr lang="da-DK" dirty="0"/>
              <a:t> to </a:t>
            </a:r>
            <a:r>
              <a:rPr lang="da-DK" dirty="0" err="1"/>
              <a:t>insert</a:t>
            </a:r>
            <a:r>
              <a:rPr lang="da-DK" dirty="0"/>
              <a:t> screenshot from smartphone</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71440" y="1259985"/>
            <a:ext cx="2692628" cy="4740096"/>
          </a:xfrm>
          <a:prstGeom prst="rect">
            <a:avLst/>
          </a:prstGeom>
        </p:spPr>
      </p:pic>
      <p:sp>
        <p:nvSpPr>
          <p:cNvPr id="16" name="Picture Placeholder 11"/>
          <p:cNvSpPr>
            <a:spLocks noGrp="1"/>
          </p:cNvSpPr>
          <p:nvPr>
            <p:ph type="pic" sz="quarter" idx="14" hasCustomPrompt="1"/>
          </p:nvPr>
        </p:nvSpPr>
        <p:spPr>
          <a:xfrm>
            <a:off x="8973414" y="1795072"/>
            <a:ext cx="1831134" cy="3253178"/>
          </a:xfrm>
          <a:solidFill>
            <a:schemeClr val="bg1">
              <a:lumMod val="95000"/>
            </a:schemeClr>
          </a:solidFill>
          <a:effectLst>
            <a:innerShdw blurRad="50800">
              <a:prstClr val="black">
                <a:alpha val="46000"/>
              </a:prstClr>
            </a:innerShdw>
          </a:effectLst>
        </p:spPr>
        <p:txBody>
          <a:bodyPr tIns="252000" anchor="t" anchorCtr="0"/>
          <a:lstStyle>
            <a:lvl1pPr algn="ctr">
              <a:defRPr i="1">
                <a:solidFill>
                  <a:schemeClr val="tx1"/>
                </a:solidFill>
              </a:defRPr>
            </a:lvl1pPr>
          </a:lstStyle>
          <a:p>
            <a:r>
              <a:rPr lang="da-DK" dirty="0" err="1"/>
              <a:t>Click</a:t>
            </a:r>
            <a:r>
              <a:rPr lang="da-DK" dirty="0"/>
              <a:t> to </a:t>
            </a:r>
            <a:r>
              <a:rPr lang="da-DK" dirty="0" err="1"/>
              <a:t>insert</a:t>
            </a:r>
            <a:r>
              <a:rPr lang="da-DK" dirty="0"/>
              <a:t> screenshot from smartphone</a:t>
            </a:r>
            <a:endParaRPr lang="en-US" dirty="0"/>
          </a:p>
        </p:txBody>
      </p:sp>
    </p:spTree>
    <p:extLst>
      <p:ext uri="{BB962C8B-B14F-4D97-AF65-F5344CB8AC3E}">
        <p14:creationId xmlns:p14="http://schemas.microsoft.com/office/powerpoint/2010/main" val="3942364785"/>
      </p:ext>
    </p:extLst>
  </p:cSld>
  <p:clrMapOvr>
    <a:masterClrMapping/>
  </p:clrMapOvr>
  <p:transition spd="slow">
    <p:push dir="u"/>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iPad screen sh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14" name="Rectangle 13"/>
          <p:cNvSpPr/>
          <p:nvPr userDrawn="1"/>
        </p:nvSpPr>
        <p:spPr>
          <a:xfrm>
            <a:off x="5334000" y="0"/>
            <a:ext cx="685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5576" y="1525405"/>
            <a:ext cx="6279764" cy="4215814"/>
          </a:xfrm>
          <a:prstGeom prst="rect">
            <a:avLst/>
          </a:prstGeom>
        </p:spPr>
      </p:pic>
      <p:sp>
        <p:nvSpPr>
          <p:cNvPr id="19" name="Picture Placeholder 18"/>
          <p:cNvSpPr>
            <a:spLocks noGrp="1"/>
          </p:cNvSpPr>
          <p:nvPr>
            <p:ph type="pic" sz="quarter" idx="14" hasCustomPrompt="1"/>
          </p:nvPr>
        </p:nvSpPr>
        <p:spPr>
          <a:xfrm>
            <a:off x="6628957" y="1780475"/>
            <a:ext cx="4392561" cy="3297443"/>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spTree>
    <p:extLst>
      <p:ext uri="{BB962C8B-B14F-4D97-AF65-F5344CB8AC3E}">
        <p14:creationId xmlns:p14="http://schemas.microsoft.com/office/powerpoint/2010/main" val="217280459"/>
      </p:ext>
    </p:extLst>
  </p:cSld>
  <p:clrMapOvr>
    <a:masterClrMapping/>
  </p:clrMapOvr>
  <p:transition spd="slow">
    <p:push dir="u"/>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Laptop screen sho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4" name="Date Placeholder 3"/>
          <p:cNvSpPr>
            <a:spLocks noGrp="1"/>
          </p:cNvSpPr>
          <p:nvPr>
            <p:ph type="dt" sz="half" idx="10"/>
          </p:nvPr>
        </p:nvSpPr>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10" name="Rectangle 9"/>
          <p:cNvSpPr/>
          <p:nvPr userDrawn="1"/>
        </p:nvSpPr>
        <p:spPr>
          <a:xfrm>
            <a:off x="5334000" y="0"/>
            <a:ext cx="6858000" cy="685800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625576" y="1736823"/>
            <a:ext cx="6279764" cy="3792977"/>
          </a:xfrm>
          <a:prstGeom prst="rect">
            <a:avLst/>
          </a:prstGeom>
        </p:spPr>
      </p:pic>
      <p:sp>
        <p:nvSpPr>
          <p:cNvPr id="8" name="Picture Placeholder 7"/>
          <p:cNvSpPr>
            <a:spLocks noGrp="1"/>
          </p:cNvSpPr>
          <p:nvPr>
            <p:ph type="pic" sz="quarter" idx="15" hasCustomPrompt="1"/>
          </p:nvPr>
        </p:nvSpPr>
        <p:spPr>
          <a:xfrm>
            <a:off x="6684963" y="1965960"/>
            <a:ext cx="4113212" cy="2567940"/>
          </a:xfrm>
          <a:solidFill>
            <a:schemeClr val="bg1">
              <a:lumMod val="95000"/>
            </a:schemeClr>
          </a:solidFill>
          <a:effectLst>
            <a:innerShdw blurRad="50800">
              <a:prstClr val="black">
                <a:alpha val="46000"/>
              </a:prstClr>
            </a:innerShdw>
          </a:effectLst>
        </p:spPr>
        <p:txBody>
          <a:bodyPr vert="horz" lIns="0" tIns="324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a:t>
            </a:r>
            <a:r>
              <a:rPr lang="da-DK" dirty="0" err="1"/>
              <a:t>laptop</a:t>
            </a:r>
            <a:endParaRPr lang="en-US" dirty="0"/>
          </a:p>
        </p:txBody>
      </p:sp>
    </p:spTree>
    <p:extLst>
      <p:ext uri="{BB962C8B-B14F-4D97-AF65-F5344CB8AC3E}">
        <p14:creationId xmlns:p14="http://schemas.microsoft.com/office/powerpoint/2010/main" val="2405613517"/>
      </p:ext>
    </p:extLst>
  </p:cSld>
  <p:clrMapOvr>
    <a:masterClrMapping/>
  </p:clrMapOvr>
  <p:transition spd="slow">
    <p:push dir="u"/>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Big laptop screen">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rot="5400000">
            <a:off x="11325408" y="1254099"/>
            <a:ext cx="1121388" cy="365125"/>
          </a:xfrm>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a:xfrm rot="5400000">
            <a:off x="9823997" y="3876891"/>
            <a:ext cx="4124195" cy="365125"/>
          </a:xfrm>
        </p:spPr>
        <p:txBody>
          <a:bodyPr/>
          <a:lstStyle/>
          <a:p>
            <a:r>
              <a:rPr lang="en-US"/>
              <a:t>Ennova | Write the title of the PowerPoint here </a:t>
            </a:r>
          </a:p>
        </p:txBody>
      </p:sp>
      <p:sp>
        <p:nvSpPr>
          <p:cNvPr id="6" name="Slide Number Placeholder 5"/>
          <p:cNvSpPr>
            <a:spLocks noGrp="1"/>
          </p:cNvSpPr>
          <p:nvPr>
            <p:ph type="sldNum" sz="quarter" idx="12"/>
          </p:nvPr>
        </p:nvSpPr>
        <p:spPr>
          <a:xfrm rot="5400000">
            <a:off x="11684460" y="6140626"/>
            <a:ext cx="403275" cy="365125"/>
          </a:xfrm>
        </p:spPr>
        <p:txBody>
          <a:bodyPr/>
          <a:lstStyle/>
          <a:p>
            <a:fld id="{1796BFC4-BD81-42DC-AAF0-40B34283BA04}" type="slidenum">
              <a:rPr lang="en-US" smtClean="0"/>
              <a:t>‹#›</a:t>
            </a:fld>
            <a:endParaRPr lang="en-US"/>
          </a:p>
        </p:txBody>
      </p:sp>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483335" y="1271016"/>
            <a:ext cx="8632466" cy="5214008"/>
          </a:xfrm>
          <a:prstGeom prst="rect">
            <a:avLst/>
          </a:prstGeom>
        </p:spPr>
      </p:pic>
      <p:sp>
        <p:nvSpPr>
          <p:cNvPr id="8" name="Picture Placeholder 7"/>
          <p:cNvSpPr>
            <a:spLocks noGrp="1"/>
          </p:cNvSpPr>
          <p:nvPr>
            <p:ph type="pic" sz="quarter" idx="15" hasCustomPrompt="1"/>
          </p:nvPr>
        </p:nvSpPr>
        <p:spPr>
          <a:xfrm>
            <a:off x="4943960" y="1592452"/>
            <a:ext cx="5645258" cy="3521990"/>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a:t>
            </a:r>
            <a:r>
              <a:rPr lang="da-DK" dirty="0" err="1"/>
              <a:t>laptop</a:t>
            </a:r>
            <a:endParaRPr lang="en-US" dirty="0"/>
          </a:p>
        </p:txBody>
      </p:sp>
      <p:sp>
        <p:nvSpPr>
          <p:cNvPr id="9" name="Title 1"/>
          <p:cNvSpPr>
            <a:spLocks noGrp="1"/>
          </p:cNvSpPr>
          <p:nvPr>
            <p:ph type="title" hasCustomPrompt="1"/>
          </p:nvPr>
        </p:nvSpPr>
        <p:spPr>
          <a:xfrm>
            <a:off x="1060703" y="1271016"/>
            <a:ext cx="2523746" cy="2366465"/>
          </a:xfrm>
        </p:spPr>
        <p:txBody>
          <a:bodyPr anchor="b">
            <a:noAutofit/>
          </a:bodyPr>
          <a:lstStyle>
            <a:lvl1pPr>
              <a:lnSpc>
                <a:spcPts val="4400"/>
              </a:lnSpc>
              <a:defRPr sz="3600" cap="all" spc="200" baseline="0"/>
            </a:lvl1pPr>
          </a:lstStyle>
          <a:p>
            <a:r>
              <a:rPr lang="en-US" dirty="0"/>
              <a:t>WRITE HEADING HERE</a:t>
            </a:r>
          </a:p>
        </p:txBody>
      </p:sp>
      <p:sp>
        <p:nvSpPr>
          <p:cNvPr id="10" name="Text Placeholder 3"/>
          <p:cNvSpPr>
            <a:spLocks noGrp="1"/>
          </p:cNvSpPr>
          <p:nvPr>
            <p:ph type="body" sz="half" idx="2" hasCustomPrompt="1"/>
          </p:nvPr>
        </p:nvSpPr>
        <p:spPr>
          <a:xfrm>
            <a:off x="1060703" y="3749286"/>
            <a:ext cx="2523746" cy="1846842"/>
          </a:xfrm>
        </p:spPr>
        <p:txBody>
          <a:bodyPr>
            <a:noAutofit/>
          </a:bodyPr>
          <a:lstStyle>
            <a:lvl1pPr marL="0" indent="0">
              <a:lnSpc>
                <a:spcPts val="3000"/>
              </a:lnSpc>
              <a:spcBef>
                <a:spcPts val="1000"/>
              </a:spcBef>
              <a:buNone/>
              <a:defRPr sz="1800">
                <a:solidFill>
                  <a:srgbClr val="8888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body text here …</a:t>
            </a:r>
          </a:p>
        </p:txBody>
      </p:sp>
    </p:spTree>
    <p:extLst>
      <p:ext uri="{BB962C8B-B14F-4D97-AF65-F5344CB8AC3E}">
        <p14:creationId xmlns:p14="http://schemas.microsoft.com/office/powerpoint/2010/main" val="3004863103"/>
      </p:ext>
    </p:extLst>
  </p:cSld>
  <p:clrMapOvr>
    <a:masterClrMapping/>
  </p:clrMapOvr>
  <p:transition spd="slow">
    <p:push dir="u"/>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Double laptop screen">
    <p:spTree>
      <p:nvGrpSpPr>
        <p:cNvPr id="1" name=""/>
        <p:cNvGrpSpPr/>
        <p:nvPr/>
      </p:nvGrpSpPr>
      <p:grpSpPr>
        <a:xfrm>
          <a:off x="0" y="0"/>
          <a:ext cx="0" cy="0"/>
          <a:chOff x="0" y="0"/>
          <a:chExt cx="0" cy="0"/>
        </a:xfrm>
      </p:grpSpPr>
      <p:sp>
        <p:nvSpPr>
          <p:cNvPr id="4" name="Date Placeholder 3"/>
          <p:cNvSpPr>
            <a:spLocks noGrp="1"/>
          </p:cNvSpPr>
          <p:nvPr>
            <p:ph type="dt" sz="half" idx="10"/>
          </p:nvPr>
        </p:nvSpPr>
        <p:spPr>
          <a:xfrm rot="5400000">
            <a:off x="11325408" y="1254099"/>
            <a:ext cx="1121388" cy="365125"/>
          </a:xfrm>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a:xfrm rot="5400000">
            <a:off x="9823997" y="3876891"/>
            <a:ext cx="4124195" cy="365125"/>
          </a:xfrm>
        </p:spPr>
        <p:txBody>
          <a:bodyPr/>
          <a:lstStyle/>
          <a:p>
            <a:r>
              <a:rPr lang="en-US"/>
              <a:t>Ennova | Write the title of the PowerPoint here </a:t>
            </a:r>
          </a:p>
        </p:txBody>
      </p:sp>
      <p:sp>
        <p:nvSpPr>
          <p:cNvPr id="6" name="Slide Number Placeholder 5"/>
          <p:cNvSpPr>
            <a:spLocks noGrp="1"/>
          </p:cNvSpPr>
          <p:nvPr>
            <p:ph type="sldNum" sz="quarter" idx="12"/>
          </p:nvPr>
        </p:nvSpPr>
        <p:spPr>
          <a:xfrm rot="5400000">
            <a:off x="11684460" y="6140626"/>
            <a:ext cx="403275" cy="365125"/>
          </a:xfrm>
        </p:spPr>
        <p:txBody>
          <a:bodyPr/>
          <a:lstStyle/>
          <a:p>
            <a:fld id="{1796BFC4-BD81-42DC-AAF0-40B34283BA04}" type="slidenum">
              <a:rPr lang="en-US" smtClean="0"/>
              <a:t>‹#›</a:t>
            </a:fld>
            <a:endParaRPr lang="en-US"/>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439092" y="508251"/>
            <a:ext cx="5743220" cy="3468904"/>
          </a:xfrm>
          <a:prstGeom prst="rect">
            <a:avLst/>
          </a:prstGeom>
        </p:spPr>
      </p:pic>
      <p:sp>
        <p:nvSpPr>
          <p:cNvPr id="8" name="Picture Placeholder 7"/>
          <p:cNvSpPr>
            <a:spLocks noGrp="1"/>
          </p:cNvSpPr>
          <p:nvPr>
            <p:ph type="pic" sz="quarter" idx="15" hasCustomPrompt="1"/>
          </p:nvPr>
        </p:nvSpPr>
        <p:spPr>
          <a:xfrm>
            <a:off x="5406518" y="724002"/>
            <a:ext cx="3760457" cy="2343197"/>
          </a:xfrm>
          <a:solidFill>
            <a:schemeClr val="bg1">
              <a:lumMod val="95000"/>
            </a:schemeClr>
          </a:solidFill>
          <a:effectLst>
            <a:innerShdw blurRad="50800">
              <a:prstClr val="black">
                <a:alpha val="46000"/>
              </a:prstClr>
            </a:innerShdw>
          </a:effectLst>
        </p:spPr>
        <p:txBody>
          <a:bodyPr vert="horz" lIns="0" tIns="252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a:t>
            </a:r>
            <a:r>
              <a:rPr lang="da-DK" dirty="0" err="1"/>
              <a:t>laptop</a:t>
            </a:r>
            <a:endParaRPr lang="en-US" dirty="0"/>
          </a:p>
        </p:txBody>
      </p:sp>
      <p:sp>
        <p:nvSpPr>
          <p:cNvPr id="9" name="Title 1"/>
          <p:cNvSpPr>
            <a:spLocks noGrp="1"/>
          </p:cNvSpPr>
          <p:nvPr>
            <p:ph type="title" hasCustomPrompt="1"/>
          </p:nvPr>
        </p:nvSpPr>
        <p:spPr>
          <a:xfrm>
            <a:off x="1060703" y="1271016"/>
            <a:ext cx="2523746" cy="2366465"/>
          </a:xfrm>
        </p:spPr>
        <p:txBody>
          <a:bodyPr anchor="b">
            <a:noAutofit/>
          </a:bodyPr>
          <a:lstStyle>
            <a:lvl1pPr>
              <a:lnSpc>
                <a:spcPts val="4400"/>
              </a:lnSpc>
              <a:defRPr sz="3600" cap="all" spc="200" baseline="0"/>
            </a:lvl1pPr>
          </a:lstStyle>
          <a:p>
            <a:r>
              <a:rPr lang="en-US" dirty="0"/>
              <a:t>WRITE HEADING HERE</a:t>
            </a:r>
          </a:p>
        </p:txBody>
      </p:sp>
      <p:sp>
        <p:nvSpPr>
          <p:cNvPr id="10" name="Text Placeholder 3"/>
          <p:cNvSpPr>
            <a:spLocks noGrp="1"/>
          </p:cNvSpPr>
          <p:nvPr>
            <p:ph type="body" sz="half" idx="2" hasCustomPrompt="1"/>
          </p:nvPr>
        </p:nvSpPr>
        <p:spPr>
          <a:xfrm>
            <a:off x="1060703" y="3749286"/>
            <a:ext cx="2523746" cy="184684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Write body text here …</a:t>
            </a:r>
          </a:p>
        </p:txBody>
      </p:sp>
      <p:pic>
        <p:nvPicPr>
          <p:cNvPr id="12" name="Picture 11">
            <a:extLst>
              <a:ext uri="{FF2B5EF4-FFF2-40B4-BE49-F238E27FC236}">
                <a16:creationId xmlns:a16="http://schemas.microsoft.com/office/drawing/2014/main" id="{72BF3AD8-1D9A-4BCA-AB6F-29E6B6C9686B}"/>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256825" y="3126193"/>
            <a:ext cx="5743220" cy="3468904"/>
          </a:xfrm>
          <a:prstGeom prst="rect">
            <a:avLst/>
          </a:prstGeom>
        </p:spPr>
      </p:pic>
      <p:sp>
        <p:nvSpPr>
          <p:cNvPr id="13" name="Picture Placeholder 7">
            <a:extLst>
              <a:ext uri="{FF2B5EF4-FFF2-40B4-BE49-F238E27FC236}">
                <a16:creationId xmlns:a16="http://schemas.microsoft.com/office/drawing/2014/main" id="{6CAA3616-6C49-47F0-9E0C-55009A017BB8}"/>
              </a:ext>
            </a:extLst>
          </p:cNvPr>
          <p:cNvSpPr>
            <a:spLocks noGrp="1"/>
          </p:cNvSpPr>
          <p:nvPr>
            <p:ph type="pic" sz="quarter" idx="16" hasCustomPrompt="1"/>
          </p:nvPr>
        </p:nvSpPr>
        <p:spPr>
          <a:xfrm>
            <a:off x="7224251" y="3341944"/>
            <a:ext cx="3757739" cy="2343197"/>
          </a:xfrm>
          <a:solidFill>
            <a:schemeClr val="bg1">
              <a:lumMod val="95000"/>
            </a:schemeClr>
          </a:solidFill>
          <a:effectLst>
            <a:innerShdw blurRad="50800">
              <a:prstClr val="black">
                <a:alpha val="46000"/>
              </a:prstClr>
            </a:innerShdw>
          </a:effectLst>
        </p:spPr>
        <p:txBody>
          <a:bodyPr vert="horz" lIns="0" tIns="252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a:t>
            </a:r>
            <a:r>
              <a:rPr lang="da-DK" dirty="0" err="1"/>
              <a:t>laptop</a:t>
            </a:r>
            <a:endParaRPr lang="en-US" dirty="0"/>
          </a:p>
        </p:txBody>
      </p:sp>
    </p:spTree>
    <p:extLst>
      <p:ext uri="{BB962C8B-B14F-4D97-AF65-F5344CB8AC3E}">
        <p14:creationId xmlns:p14="http://schemas.microsoft.com/office/powerpoint/2010/main" val="2154509802"/>
      </p:ext>
    </p:extLst>
  </p:cSld>
  <p:clrMapOvr>
    <a:masterClrMapping/>
  </p:clrMapOvr>
  <p:transition spd="slow">
    <p:push dir="u"/>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iPad with notes">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85B9066F-EF4C-48B8-A287-215AFEF37717}"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8462" y="1242437"/>
            <a:ext cx="7193487" cy="4829226"/>
          </a:xfrm>
          <a:prstGeom prst="rect">
            <a:avLst/>
          </a:prstGeom>
        </p:spPr>
      </p:pic>
      <p:sp>
        <p:nvSpPr>
          <p:cNvPr id="19" name="Picture Placeholder 18"/>
          <p:cNvSpPr>
            <a:spLocks noGrp="1"/>
          </p:cNvSpPr>
          <p:nvPr>
            <p:ph type="pic" sz="quarter" idx="14" hasCustomPrompt="1"/>
          </p:nvPr>
        </p:nvSpPr>
        <p:spPr>
          <a:xfrm>
            <a:off x="3665554" y="1529862"/>
            <a:ext cx="5031692" cy="3777019"/>
          </a:xfrm>
          <a:solidFill>
            <a:schemeClr val="bg1">
              <a:lumMod val="95000"/>
            </a:schemeClr>
          </a:solidFill>
          <a:effectLst>
            <a:innerShdw blurRad="50800">
              <a:prstClr val="black">
                <a:alpha val="46000"/>
              </a:prstClr>
            </a:innerShdw>
          </a:effectLst>
        </p:spPr>
        <p:txBody>
          <a:bodyPr vert="horz" lIns="0" tIns="756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sp>
        <p:nvSpPr>
          <p:cNvPr id="20" name="Text Placeholder 13"/>
          <p:cNvSpPr>
            <a:spLocks noGrp="1"/>
          </p:cNvSpPr>
          <p:nvPr>
            <p:ph type="body" sz="quarter" idx="20" hasCustomPrompt="1"/>
          </p:nvPr>
        </p:nvSpPr>
        <p:spPr>
          <a:xfrm>
            <a:off x="1063705" y="2781327"/>
            <a:ext cx="1730611" cy="266543"/>
          </a:xfrm>
        </p:spPr>
        <p:txBody>
          <a:bodyPr/>
          <a:lstStyle>
            <a:lvl1pPr marL="0" indent="0" algn="r">
              <a:lnSpc>
                <a:spcPts val="2300"/>
              </a:lnSpc>
              <a:spcBef>
                <a:spcPts val="0"/>
              </a:spcBef>
              <a:buFontTx/>
              <a:buNone/>
              <a:defRPr>
                <a:solidFill>
                  <a:schemeClr val="tx1"/>
                </a:solidFill>
              </a:defRPr>
            </a:lvl1pPr>
          </a:lstStyle>
          <a:p>
            <a:pPr lvl="0"/>
            <a:r>
              <a:rPr lang="da-DK" dirty="0" err="1"/>
              <a:t>Some</a:t>
            </a:r>
            <a:r>
              <a:rPr lang="da-DK" dirty="0"/>
              <a:t> </a:t>
            </a:r>
            <a:r>
              <a:rPr lang="da-DK" dirty="0" err="1"/>
              <a:t>headline</a:t>
            </a:r>
            <a:endParaRPr lang="en-US" dirty="0"/>
          </a:p>
        </p:txBody>
      </p:sp>
      <p:sp>
        <p:nvSpPr>
          <p:cNvPr id="21" name="Text Placeholder 13"/>
          <p:cNvSpPr>
            <a:spLocks noGrp="1"/>
          </p:cNvSpPr>
          <p:nvPr>
            <p:ph type="body" sz="quarter" idx="21" hasCustomPrompt="1"/>
          </p:nvPr>
        </p:nvSpPr>
        <p:spPr>
          <a:xfrm>
            <a:off x="1063705" y="3090674"/>
            <a:ext cx="1730611" cy="356785"/>
          </a:xfrm>
        </p:spPr>
        <p:txBody>
          <a:bodyPr/>
          <a:lstStyle>
            <a:lvl1pPr marL="0" indent="0" algn="r">
              <a:lnSpc>
                <a:spcPts val="1800"/>
              </a:lnSpc>
              <a:spcBef>
                <a:spcPts val="200"/>
              </a:spcBef>
              <a:buFontTx/>
              <a:buNone/>
              <a:defRPr sz="1400" i="1" baseline="0">
                <a:solidFill>
                  <a:schemeClr val="tx1">
                    <a:lumMod val="50000"/>
                    <a:lumOff val="50000"/>
                  </a:schemeClr>
                </a:solidFill>
              </a:defRPr>
            </a:lvl1pPr>
          </a:lstStyle>
          <a:p>
            <a:pPr lvl="0"/>
            <a:r>
              <a:rPr lang="da-DK" dirty="0"/>
              <a:t>Write </a:t>
            </a:r>
            <a:r>
              <a:rPr lang="da-DK" dirty="0" err="1"/>
              <a:t>comment</a:t>
            </a:r>
            <a:r>
              <a:rPr lang="da-DK" dirty="0"/>
              <a:t> </a:t>
            </a:r>
            <a:r>
              <a:rPr lang="da-DK" dirty="0" err="1"/>
              <a:t>here</a:t>
            </a:r>
            <a:endParaRPr lang="en-US" dirty="0"/>
          </a:p>
        </p:txBody>
      </p:sp>
      <p:sp>
        <p:nvSpPr>
          <p:cNvPr id="26" name="Text Placeholder 13"/>
          <p:cNvSpPr>
            <a:spLocks noGrp="1"/>
          </p:cNvSpPr>
          <p:nvPr>
            <p:ph type="body" sz="quarter" idx="23" hasCustomPrompt="1"/>
          </p:nvPr>
        </p:nvSpPr>
        <p:spPr>
          <a:xfrm>
            <a:off x="9405702" y="3712919"/>
            <a:ext cx="1730611" cy="266543"/>
          </a:xfrm>
        </p:spPr>
        <p:txBody>
          <a:bodyPr/>
          <a:lstStyle>
            <a:lvl1pPr marL="0" indent="0" algn="l">
              <a:lnSpc>
                <a:spcPts val="2300"/>
              </a:lnSpc>
              <a:spcBef>
                <a:spcPts val="0"/>
              </a:spcBef>
              <a:buFontTx/>
              <a:buNone/>
              <a:defRPr>
                <a:solidFill>
                  <a:schemeClr val="tx1"/>
                </a:solidFill>
              </a:defRPr>
            </a:lvl1pPr>
          </a:lstStyle>
          <a:p>
            <a:pPr lvl="0"/>
            <a:r>
              <a:rPr lang="da-DK" dirty="0" err="1"/>
              <a:t>Some</a:t>
            </a:r>
            <a:r>
              <a:rPr lang="da-DK" dirty="0"/>
              <a:t> </a:t>
            </a:r>
            <a:r>
              <a:rPr lang="da-DK" dirty="0" err="1"/>
              <a:t>headline</a:t>
            </a:r>
            <a:endParaRPr lang="en-US" dirty="0"/>
          </a:p>
        </p:txBody>
      </p:sp>
      <p:sp>
        <p:nvSpPr>
          <p:cNvPr id="27" name="Text Placeholder 13"/>
          <p:cNvSpPr>
            <a:spLocks noGrp="1"/>
          </p:cNvSpPr>
          <p:nvPr>
            <p:ph type="body" sz="quarter" idx="24" hasCustomPrompt="1"/>
          </p:nvPr>
        </p:nvSpPr>
        <p:spPr>
          <a:xfrm>
            <a:off x="9405702" y="4022266"/>
            <a:ext cx="1730611" cy="356785"/>
          </a:xfrm>
        </p:spPr>
        <p:txBody>
          <a:bodyPr/>
          <a:lstStyle>
            <a:lvl1pPr marL="0" indent="0" algn="l">
              <a:lnSpc>
                <a:spcPts val="1800"/>
              </a:lnSpc>
              <a:spcBef>
                <a:spcPts val="200"/>
              </a:spcBef>
              <a:buFontTx/>
              <a:buNone/>
              <a:defRPr sz="1400" i="1" baseline="0">
                <a:solidFill>
                  <a:schemeClr val="tx1">
                    <a:lumMod val="50000"/>
                    <a:lumOff val="50000"/>
                  </a:schemeClr>
                </a:solidFill>
              </a:defRPr>
            </a:lvl1pPr>
          </a:lstStyle>
          <a:p>
            <a:pPr lvl="0"/>
            <a:r>
              <a:rPr lang="da-DK" dirty="0"/>
              <a:t>Write </a:t>
            </a:r>
            <a:r>
              <a:rPr lang="da-DK" dirty="0" err="1"/>
              <a:t>comment</a:t>
            </a:r>
            <a:r>
              <a:rPr lang="da-DK" dirty="0"/>
              <a:t> </a:t>
            </a:r>
            <a:r>
              <a:rPr lang="da-DK" dirty="0" err="1"/>
              <a:t>here</a:t>
            </a:r>
            <a:endParaRPr lang="en-US" dirty="0"/>
          </a:p>
        </p:txBody>
      </p:sp>
    </p:spTree>
    <p:extLst>
      <p:ext uri="{BB962C8B-B14F-4D97-AF65-F5344CB8AC3E}">
        <p14:creationId xmlns:p14="http://schemas.microsoft.com/office/powerpoint/2010/main" val="1037152860"/>
      </p:ext>
    </p:extLst>
  </p:cSld>
  <p:clrMapOvr>
    <a:masterClrMapping/>
  </p:clrMapOvr>
  <p:transition spd="slow">
    <p:push dir="u"/>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3 x iPa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5621" y="1939586"/>
            <a:ext cx="6065378" cy="4071890"/>
          </a:xfrm>
          <a:prstGeom prst="rect">
            <a:avLst/>
          </a:prstGeom>
        </p:spPr>
      </p:pic>
      <p:sp>
        <p:nvSpPr>
          <p:cNvPr id="19" name="Picture Placeholder 18"/>
          <p:cNvSpPr>
            <a:spLocks noGrp="1"/>
          </p:cNvSpPr>
          <p:nvPr>
            <p:ph type="pic" sz="quarter" idx="14" hasCustomPrompt="1"/>
          </p:nvPr>
        </p:nvSpPr>
        <p:spPr>
          <a:xfrm>
            <a:off x="3987800" y="2187576"/>
            <a:ext cx="4238625" cy="3175000"/>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477982" y="1939586"/>
            <a:ext cx="6065378" cy="4071890"/>
          </a:xfrm>
          <a:prstGeom prst="rect">
            <a:avLst/>
          </a:prstGeom>
        </p:spPr>
      </p:pic>
      <p:sp>
        <p:nvSpPr>
          <p:cNvPr id="16" name="Picture Placeholder 18"/>
          <p:cNvSpPr>
            <a:spLocks noGrp="1"/>
          </p:cNvSpPr>
          <p:nvPr>
            <p:ph type="pic" sz="quarter" idx="15" hasCustomPrompt="1"/>
          </p:nvPr>
        </p:nvSpPr>
        <p:spPr>
          <a:xfrm>
            <a:off x="-1505803" y="2187576"/>
            <a:ext cx="4238625" cy="3175000"/>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519604" y="1939586"/>
            <a:ext cx="6065378" cy="4071890"/>
          </a:xfrm>
          <a:prstGeom prst="rect">
            <a:avLst/>
          </a:prstGeom>
        </p:spPr>
      </p:pic>
      <p:sp>
        <p:nvSpPr>
          <p:cNvPr id="18" name="Picture Placeholder 18"/>
          <p:cNvSpPr>
            <a:spLocks noGrp="1"/>
          </p:cNvSpPr>
          <p:nvPr>
            <p:ph type="pic" sz="quarter" idx="16" hasCustomPrompt="1"/>
          </p:nvPr>
        </p:nvSpPr>
        <p:spPr>
          <a:xfrm>
            <a:off x="9491783" y="2187576"/>
            <a:ext cx="4238625" cy="3175000"/>
          </a:xfrm>
          <a:solidFill>
            <a:schemeClr val="bg1">
              <a:lumMod val="95000"/>
            </a:schemeClr>
          </a:solidFill>
          <a:effectLst>
            <a:innerShdw blurRad="50800">
              <a:prstClr val="black">
                <a:alpha val="46000"/>
              </a:prstClr>
            </a:innerShdw>
          </a:effectLst>
        </p:spPr>
        <p:txBody>
          <a:bodyPr vert="horz" lIns="0" tIns="648000" rIns="0" bIns="0" rtlCol="0"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lang="en-US" i="1">
                <a:solidFill>
                  <a:schemeClr val="tx1"/>
                </a:solidFill>
              </a:defRPr>
            </a:lvl1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da-DK" dirty="0" err="1"/>
              <a:t>Click</a:t>
            </a:r>
            <a:r>
              <a:rPr lang="da-DK" dirty="0"/>
              <a:t> to </a:t>
            </a:r>
            <a:r>
              <a:rPr lang="da-DK" dirty="0" err="1"/>
              <a:t>insert</a:t>
            </a:r>
            <a:r>
              <a:rPr lang="da-DK" dirty="0"/>
              <a:t> screenshot </a:t>
            </a:r>
            <a:br>
              <a:rPr lang="da-DK" dirty="0"/>
            </a:br>
            <a:r>
              <a:rPr lang="da-DK" dirty="0"/>
              <a:t>from tablet</a:t>
            </a:r>
            <a:endParaRPr lang="en-US" dirty="0"/>
          </a:p>
        </p:txBody>
      </p:sp>
      <p:sp>
        <p:nvSpPr>
          <p:cNvPr id="20"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21"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739954154"/>
      </p:ext>
    </p:extLst>
  </p:cSld>
  <p:clrMapOvr>
    <a:masterClrMapping/>
  </p:clrMapOvr>
  <p:transition spd="slow">
    <p:push dir="u"/>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H24 paper backgr. right">
    <p:spTree>
      <p:nvGrpSpPr>
        <p:cNvPr id="1" name=""/>
        <p:cNvGrpSpPr/>
        <p:nvPr/>
      </p:nvGrpSpPr>
      <p:grpSpPr>
        <a:xfrm>
          <a:off x="0" y="0"/>
          <a:ext cx="0" cy="0"/>
          <a:chOff x="0" y="0"/>
          <a:chExt cx="0" cy="0"/>
        </a:xfrm>
      </p:grpSpPr>
      <p:sp>
        <p:nvSpPr>
          <p:cNvPr id="8" name="Rectangle 7"/>
          <p:cNvSpPr/>
          <p:nvPr userDrawn="1"/>
        </p:nvSpPr>
        <p:spPr>
          <a:xfrm>
            <a:off x="5334000" y="0"/>
            <a:ext cx="6858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162675" y="333375"/>
            <a:ext cx="5200650" cy="6191250"/>
          </a:xfrm>
          <a:prstGeom prst="rect">
            <a:avLst/>
          </a:prstGeom>
        </p:spPr>
      </p:pic>
      <p:sp>
        <p:nvSpPr>
          <p:cNvPr id="2" name="Title 1"/>
          <p:cNvSpPr>
            <a:spLocks noGrp="1"/>
          </p:cNvSpPr>
          <p:nvPr>
            <p:ph type="title" hasCustomPrompt="1"/>
          </p:nvPr>
        </p:nvSpPr>
        <p:spPr>
          <a:xfrm>
            <a:off x="106370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7" name="Text Placeholder 2"/>
          <p:cNvSpPr>
            <a:spLocks noGrp="1"/>
          </p:cNvSpPr>
          <p:nvPr>
            <p:ph type="body" idx="1" hasCustomPrompt="1"/>
          </p:nvPr>
        </p:nvSpPr>
        <p:spPr>
          <a:xfrm>
            <a:off x="106370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 </a:t>
            </a:r>
            <a:br>
              <a:rPr lang="en-US" dirty="0"/>
            </a:br>
            <a:r>
              <a:rPr lang="en-US" dirty="0"/>
              <a:t>Look in our PowerPoint design guidelines on our intranet, to se examples of how to use the slides: “https://ennovadk.sharepoint.com/Pages/CVI.aspx”</a:t>
            </a:r>
          </a:p>
        </p:txBody>
      </p:sp>
    </p:spTree>
    <p:extLst>
      <p:ext uri="{BB962C8B-B14F-4D97-AF65-F5344CB8AC3E}">
        <p14:creationId xmlns:p14="http://schemas.microsoft.com/office/powerpoint/2010/main" val="3509563405"/>
      </p:ext>
    </p:extLst>
  </p:cSld>
  <p:clrMapOvr>
    <a:masterClrMapping/>
  </p:clrMapOvr>
  <p:transition spd="slow">
    <p:push dir="u"/>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H24 paper backgr. lef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875985" y="1280159"/>
            <a:ext cx="3261407" cy="685801"/>
          </a:xfrm>
        </p:spPr>
        <p:txBody>
          <a:bodyPr tIns="0" rIns="0" bIns="0" anchor="b" anchorCtr="0">
            <a:noAutofit/>
          </a:bodyPr>
          <a:lstStyle>
            <a:lvl1pPr>
              <a:lnSpc>
                <a:spcPts val="3000"/>
              </a:lnSpc>
              <a:defRPr sz="2400" b="0" cap="all" spc="150" baseline="0"/>
            </a:lvl1pPr>
          </a:lstStyle>
          <a:p>
            <a:r>
              <a:rPr lang="en-US" dirty="0"/>
              <a:t>WRITE YOUR HEADING HERE</a:t>
            </a:r>
          </a:p>
        </p:txBody>
      </p:sp>
      <p:sp>
        <p:nvSpPr>
          <p:cNvPr id="7" name="Text Placeholder 2"/>
          <p:cNvSpPr>
            <a:spLocks noGrp="1"/>
          </p:cNvSpPr>
          <p:nvPr>
            <p:ph type="body" idx="1" hasCustomPrompt="1"/>
          </p:nvPr>
        </p:nvSpPr>
        <p:spPr>
          <a:xfrm>
            <a:off x="7875985" y="2130553"/>
            <a:ext cx="3261407" cy="3456432"/>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 name="Rectangle 3"/>
          <p:cNvSpPr/>
          <p:nvPr userDrawn="1"/>
        </p:nvSpPr>
        <p:spPr>
          <a:xfrm>
            <a:off x="0" y="0"/>
            <a:ext cx="6858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8675" y="333375"/>
            <a:ext cx="5200650" cy="6191250"/>
          </a:xfrm>
          <a:prstGeom prst="rect">
            <a:avLst/>
          </a:prstGeom>
        </p:spPr>
      </p:pic>
    </p:spTree>
    <p:extLst>
      <p:ext uri="{BB962C8B-B14F-4D97-AF65-F5344CB8AC3E}">
        <p14:creationId xmlns:p14="http://schemas.microsoft.com/office/powerpoint/2010/main" val="2092903918"/>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mployee presentation">
    <p:spTree>
      <p:nvGrpSpPr>
        <p:cNvPr id="1" name=""/>
        <p:cNvGrpSpPr/>
        <p:nvPr/>
      </p:nvGrpSpPr>
      <p:grpSpPr>
        <a:xfrm>
          <a:off x="0" y="0"/>
          <a:ext cx="0" cy="0"/>
          <a:chOff x="0" y="0"/>
          <a:chExt cx="0" cy="0"/>
        </a:xfrm>
      </p:grpSpPr>
      <p:sp>
        <p:nvSpPr>
          <p:cNvPr id="14" name="Rectangle 13"/>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3666000" y="818999"/>
            <a:ext cx="4860000" cy="4860000"/>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4151338" y="2715768"/>
            <a:ext cx="3889325" cy="605600"/>
          </a:xfrm>
        </p:spPr>
        <p:txBody>
          <a:bodyPr tIns="0" rIns="0" bIns="0" anchor="b" anchorCtr="0">
            <a:noAutofit/>
          </a:bodyPr>
          <a:lstStyle>
            <a:lvl1pPr algn="ctr">
              <a:lnSpc>
                <a:spcPts val="2400"/>
              </a:lnSpc>
              <a:defRPr sz="2000" b="0" cap="all" spc="50" baseline="0"/>
            </a:lvl1pPr>
          </a:lstStyle>
          <a:p>
            <a:r>
              <a:rPr lang="en-US" dirty="0"/>
              <a:t>First Name middle name one more middle name last name</a:t>
            </a:r>
          </a:p>
        </p:txBody>
      </p:sp>
      <p:sp>
        <p:nvSpPr>
          <p:cNvPr id="5" name="Date Placeholder 4"/>
          <p:cNvSpPr>
            <a:spLocks noGrp="1"/>
          </p:cNvSpPr>
          <p:nvPr>
            <p:ph type="dt" sz="half" idx="10"/>
          </p:nvPr>
        </p:nvSpPr>
        <p:spPr/>
        <p:txBody>
          <a:bodyPr/>
          <a:lstStyle/>
          <a:p>
            <a:fld id="{17C95C14-6CAC-45FB-BD0B-3336981BA3E9}"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17" name="Quote"/>
          <p:cNvSpPr>
            <a:spLocks noGrp="1"/>
          </p:cNvSpPr>
          <p:nvPr>
            <p:ph type="body" sz="half" idx="2" hasCustomPrompt="1"/>
          </p:nvPr>
        </p:nvSpPr>
        <p:spPr>
          <a:xfrm>
            <a:off x="4151338" y="3394520"/>
            <a:ext cx="3889325" cy="1598104"/>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Write title and short CV here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11" name="Picture Placeholder 7"/>
          <p:cNvSpPr>
            <a:spLocks noGrp="1"/>
          </p:cNvSpPr>
          <p:nvPr>
            <p:ph type="pic" sz="quarter" idx="15" hasCustomPrompt="1"/>
          </p:nvPr>
        </p:nvSpPr>
        <p:spPr>
          <a:xfrm>
            <a:off x="5430000"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Tree>
    <p:extLst>
      <p:ext uri="{BB962C8B-B14F-4D97-AF65-F5344CB8AC3E}">
        <p14:creationId xmlns:p14="http://schemas.microsoft.com/office/powerpoint/2010/main" val="1769749407"/>
      </p:ext>
    </p:extLst>
  </p:cSld>
  <p:clrMapOvr>
    <a:masterClrMapping/>
  </p:clrMapOvr>
  <p:transition spd="slow">
    <p:push dir="u"/>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H24, 4 x text boxes">
    <p:spTree>
      <p:nvGrpSpPr>
        <p:cNvPr id="1" name=""/>
        <p:cNvGrpSpPr/>
        <p:nvPr/>
      </p:nvGrpSpPr>
      <p:grpSpPr>
        <a:xfrm>
          <a:off x="0" y="0"/>
          <a:ext cx="0" cy="0"/>
          <a:chOff x="0" y="0"/>
          <a:chExt cx="0" cy="0"/>
        </a:xfrm>
      </p:grpSpPr>
      <p:sp>
        <p:nvSpPr>
          <p:cNvPr id="15" name="Text Placeholder 7"/>
          <p:cNvSpPr>
            <a:spLocks noGrp="1"/>
          </p:cNvSpPr>
          <p:nvPr>
            <p:ph type="body" sz="quarter" idx="20" hasCustomPrompt="1"/>
          </p:nvPr>
        </p:nvSpPr>
        <p:spPr>
          <a:xfrm>
            <a:off x="3637600" y="2266950"/>
            <a:ext cx="2340000" cy="2340000"/>
          </a:xfrm>
          <a:solidFill>
            <a:schemeClr val="accent1"/>
          </a:solidFill>
        </p:spPr>
        <p:txBody>
          <a:bodyPr lIns="288000" tIns="288000" rIns="576000" bIns="288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8" name="Text Placeholder 7"/>
          <p:cNvSpPr>
            <a:spLocks noGrp="1"/>
          </p:cNvSpPr>
          <p:nvPr>
            <p:ph type="body" sz="quarter" idx="21" hasCustomPrompt="1"/>
          </p:nvPr>
        </p:nvSpPr>
        <p:spPr>
          <a:xfrm>
            <a:off x="6214750" y="2266950"/>
            <a:ext cx="2340000" cy="2340000"/>
          </a:xfrm>
          <a:solidFill>
            <a:schemeClr val="accent1"/>
          </a:solidFill>
        </p:spPr>
        <p:txBody>
          <a:bodyPr lIns="288000" tIns="288000" rIns="576000" bIns="288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9" name="Text Placeholder 7"/>
          <p:cNvSpPr>
            <a:spLocks noGrp="1"/>
          </p:cNvSpPr>
          <p:nvPr>
            <p:ph type="body" sz="quarter" idx="22" hasCustomPrompt="1"/>
          </p:nvPr>
        </p:nvSpPr>
        <p:spPr>
          <a:xfrm>
            <a:off x="1060450" y="2266950"/>
            <a:ext cx="2340000" cy="2340000"/>
          </a:xfrm>
          <a:solidFill>
            <a:schemeClr val="accent1"/>
          </a:solidFill>
        </p:spPr>
        <p:txBody>
          <a:bodyPr lIns="288000" tIns="288000" rIns="576000" bIns="288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20" name="Text Placeholder 7"/>
          <p:cNvSpPr>
            <a:spLocks noGrp="1"/>
          </p:cNvSpPr>
          <p:nvPr>
            <p:ph type="body" sz="quarter" idx="23" hasCustomPrompt="1"/>
          </p:nvPr>
        </p:nvSpPr>
        <p:spPr>
          <a:xfrm>
            <a:off x="8791901" y="2266950"/>
            <a:ext cx="2340000" cy="2340000"/>
          </a:xfrm>
          <a:solidFill>
            <a:schemeClr val="accent1"/>
          </a:solidFill>
        </p:spPr>
        <p:txBody>
          <a:bodyPr lIns="288000" tIns="288000" rIns="576000" bIns="288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 name="Date Placeholder 3"/>
          <p:cNvSpPr>
            <a:spLocks noGrp="1"/>
          </p:cNvSpPr>
          <p:nvPr>
            <p:ph type="dt" sz="half" idx="10"/>
          </p:nvPr>
        </p:nvSpPr>
        <p:spPr/>
        <p:txBody>
          <a:bodyPr/>
          <a:lstStyle/>
          <a:p>
            <a:fld id="{DCFCAB11-C95B-4841-9249-C11428E63BA1}"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11"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2"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2405659645"/>
      </p:ext>
    </p:extLst>
  </p:cSld>
  <p:clrMapOvr>
    <a:masterClrMapping/>
  </p:clrMapOvr>
  <p:transition spd="slow">
    <p:push dir="u"/>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H24, 3 x text boxes">
    <p:spTree>
      <p:nvGrpSpPr>
        <p:cNvPr id="1" name=""/>
        <p:cNvGrpSpPr/>
        <p:nvPr/>
      </p:nvGrpSpPr>
      <p:grpSpPr>
        <a:xfrm>
          <a:off x="0" y="0"/>
          <a:ext cx="0" cy="0"/>
          <a:chOff x="0" y="0"/>
          <a:chExt cx="0" cy="0"/>
        </a:xfrm>
      </p:grpSpPr>
      <p:sp>
        <p:nvSpPr>
          <p:cNvPr id="21" name="Text Placeholder 7"/>
          <p:cNvSpPr>
            <a:spLocks noGrp="1"/>
          </p:cNvSpPr>
          <p:nvPr>
            <p:ph type="body" sz="quarter" idx="20" hasCustomPrompt="1"/>
          </p:nvPr>
        </p:nvSpPr>
        <p:spPr>
          <a:xfrm>
            <a:off x="4710674" y="2266950"/>
            <a:ext cx="2879725" cy="2879725"/>
          </a:xfrm>
          <a:solidFill>
            <a:schemeClr val="accent1">
              <a:lumMod val="60000"/>
              <a:lumOff val="40000"/>
            </a:schemeClr>
          </a:solidFill>
        </p:spPr>
        <p:txBody>
          <a:bodyPr lIns="432000" tIns="432000" rIns="792000" bIns="432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22" name="Text Placeholder 7"/>
          <p:cNvSpPr>
            <a:spLocks noGrp="1"/>
          </p:cNvSpPr>
          <p:nvPr>
            <p:ph type="body" sz="quarter" idx="21" hasCustomPrompt="1"/>
          </p:nvPr>
        </p:nvSpPr>
        <p:spPr>
          <a:xfrm>
            <a:off x="7935132" y="2266950"/>
            <a:ext cx="2879725" cy="2879725"/>
          </a:xfrm>
          <a:solidFill>
            <a:schemeClr val="accent1">
              <a:lumMod val="40000"/>
              <a:lumOff val="60000"/>
            </a:schemeClr>
          </a:solidFill>
        </p:spPr>
        <p:txBody>
          <a:bodyPr lIns="432000" tIns="432000" rIns="792000" bIns="432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8" name="Text Placeholder 7"/>
          <p:cNvSpPr>
            <a:spLocks noGrp="1"/>
          </p:cNvSpPr>
          <p:nvPr>
            <p:ph type="body" sz="quarter" idx="19" hasCustomPrompt="1"/>
          </p:nvPr>
        </p:nvSpPr>
        <p:spPr>
          <a:xfrm>
            <a:off x="1486216" y="2266950"/>
            <a:ext cx="2879725" cy="2879725"/>
          </a:xfrm>
          <a:solidFill>
            <a:schemeClr val="accent1"/>
          </a:solidFill>
        </p:spPr>
        <p:txBody>
          <a:bodyPr lIns="432000" tIns="432000" rIns="792000" bIns="432000" anchor="ctr" anchorCtr="0"/>
          <a:lstStyle>
            <a:lvl1pPr>
              <a:lnSpc>
                <a:spcPts val="2000"/>
              </a:lnSpc>
              <a:defRPr sz="1600" cap="all" spc="5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 name="Date Placeholder 3"/>
          <p:cNvSpPr>
            <a:spLocks noGrp="1"/>
          </p:cNvSpPr>
          <p:nvPr>
            <p:ph type="dt" sz="half" idx="10"/>
          </p:nvPr>
        </p:nvSpPr>
        <p:spPr/>
        <p:txBody>
          <a:bodyPr/>
          <a:lstStyle/>
          <a:p>
            <a:fld id="{7AAC460F-5D82-413B-B488-B001405789AF}"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10"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1"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3797501521"/>
      </p:ext>
    </p:extLst>
  </p:cSld>
  <p:clrMapOvr>
    <a:masterClrMapping/>
  </p:clrMapOvr>
  <p:transition spd="slow">
    <p:push dir="u"/>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H24, 3 x text boxes vs2">
    <p:spTree>
      <p:nvGrpSpPr>
        <p:cNvPr id="1" name=""/>
        <p:cNvGrpSpPr/>
        <p:nvPr/>
      </p:nvGrpSpPr>
      <p:grpSpPr>
        <a:xfrm>
          <a:off x="0" y="0"/>
          <a:ext cx="0" cy="0"/>
          <a:chOff x="0" y="0"/>
          <a:chExt cx="0" cy="0"/>
        </a:xfrm>
      </p:grpSpPr>
      <p:sp>
        <p:nvSpPr>
          <p:cNvPr id="12" name="Text Placeholder 7"/>
          <p:cNvSpPr>
            <a:spLocks noGrp="1"/>
          </p:cNvSpPr>
          <p:nvPr>
            <p:ph type="body" sz="quarter" idx="22" hasCustomPrompt="1"/>
          </p:nvPr>
        </p:nvSpPr>
        <p:spPr>
          <a:xfrm>
            <a:off x="0" y="0"/>
            <a:ext cx="12192001" cy="6858000"/>
          </a:xfrm>
          <a:solidFill>
            <a:schemeClr val="accent4">
              <a:lumMod val="60000"/>
              <a:lumOff val="40000"/>
            </a:schemeClr>
          </a:solidFill>
        </p:spPr>
        <p:txBody>
          <a:bodyPr lIns="432000" tIns="720000" rIns="432000" bIns="432000" anchor="t" anchorCtr="0"/>
          <a:lstStyle>
            <a:lvl1pPr algn="r">
              <a:lnSpc>
                <a:spcPts val="2000"/>
              </a:lnSpc>
              <a:defRPr sz="1600" i="1" cap="none" spc="0" baseline="0">
                <a:solidFill>
                  <a:schemeClr val="bg1">
                    <a:lumMod val="65000"/>
                  </a:schemeClr>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da-DK" dirty="0"/>
              <a:t>.</a:t>
            </a:r>
            <a:endParaRPr lang="en-US" dirty="0"/>
          </a:p>
        </p:txBody>
      </p:sp>
      <p:sp>
        <p:nvSpPr>
          <p:cNvPr id="21" name="Text Placeholder 7"/>
          <p:cNvSpPr>
            <a:spLocks noGrp="1"/>
          </p:cNvSpPr>
          <p:nvPr>
            <p:ph type="body" sz="quarter" idx="20" hasCustomPrompt="1"/>
          </p:nvPr>
        </p:nvSpPr>
        <p:spPr>
          <a:xfrm>
            <a:off x="4710674" y="2266950"/>
            <a:ext cx="2879725" cy="2879725"/>
          </a:xfrm>
          <a:solidFill>
            <a:schemeClr val="bg1"/>
          </a:solidFill>
        </p:spPr>
        <p:txBody>
          <a:bodyPr lIns="432000" tIns="720000" rIns="432000" bIns="432000" anchor="ctr" anchorCtr="0"/>
          <a:lstStyle>
            <a:lvl1pPr algn="ctr">
              <a:lnSpc>
                <a:spcPts val="2000"/>
              </a:lnSpc>
              <a:defRPr sz="1600" i="1" cap="none" spc="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22" name="Text Placeholder 7"/>
          <p:cNvSpPr>
            <a:spLocks noGrp="1"/>
          </p:cNvSpPr>
          <p:nvPr>
            <p:ph type="body" sz="quarter" idx="21" hasCustomPrompt="1"/>
          </p:nvPr>
        </p:nvSpPr>
        <p:spPr>
          <a:xfrm>
            <a:off x="7935132" y="2266950"/>
            <a:ext cx="2879725" cy="2879725"/>
          </a:xfrm>
          <a:solidFill>
            <a:schemeClr val="bg1"/>
          </a:solidFill>
        </p:spPr>
        <p:txBody>
          <a:bodyPr lIns="432000" tIns="720000" rIns="432000" bIns="432000" anchor="ctr" anchorCtr="0"/>
          <a:lstStyle>
            <a:lvl1pPr algn="ctr">
              <a:lnSpc>
                <a:spcPts val="2000"/>
              </a:lnSpc>
              <a:defRPr sz="1600" i="1" cap="none" spc="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8" name="Text Placeholder 7"/>
          <p:cNvSpPr>
            <a:spLocks noGrp="1"/>
          </p:cNvSpPr>
          <p:nvPr>
            <p:ph type="body" sz="quarter" idx="19" hasCustomPrompt="1"/>
          </p:nvPr>
        </p:nvSpPr>
        <p:spPr>
          <a:xfrm>
            <a:off x="1486216" y="2266950"/>
            <a:ext cx="2879725" cy="2879725"/>
          </a:xfrm>
          <a:solidFill>
            <a:schemeClr val="bg1"/>
          </a:solidFill>
        </p:spPr>
        <p:txBody>
          <a:bodyPr lIns="432000" tIns="720000" rIns="432000" bIns="432000" anchor="ctr" anchorCtr="0"/>
          <a:lstStyle>
            <a:lvl1pPr algn="ctr">
              <a:lnSpc>
                <a:spcPts val="2000"/>
              </a:lnSpc>
              <a:defRPr sz="1600" i="1" cap="none" spc="0" baseline="0">
                <a:solidFill>
                  <a:schemeClr val="tx1"/>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 name="Date Placeholder 3"/>
          <p:cNvSpPr>
            <a:spLocks noGrp="1"/>
          </p:cNvSpPr>
          <p:nvPr>
            <p:ph type="dt" sz="half" idx="10"/>
          </p:nvPr>
        </p:nvSpPr>
        <p:spPr/>
        <p:txBody>
          <a:bodyPr/>
          <a:lstStyle/>
          <a:p>
            <a:fld id="{7AAC460F-5D82-413B-B488-B001405789AF}"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11"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3"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14" name="Rectangle 13"/>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2437580638"/>
      </p:ext>
    </p:extLst>
  </p:cSld>
  <p:clrMapOvr>
    <a:masterClrMapping/>
  </p:clrMapOvr>
  <p:transition spd="slow">
    <p:push dir="u"/>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H24, 5 x text boxes  re-colorable background">
    <p:spTree>
      <p:nvGrpSpPr>
        <p:cNvPr id="1" name=""/>
        <p:cNvGrpSpPr/>
        <p:nvPr/>
      </p:nvGrpSpPr>
      <p:grpSpPr>
        <a:xfrm>
          <a:off x="0" y="0"/>
          <a:ext cx="0" cy="0"/>
          <a:chOff x="0" y="0"/>
          <a:chExt cx="0" cy="0"/>
        </a:xfrm>
      </p:grpSpPr>
      <p:sp>
        <p:nvSpPr>
          <p:cNvPr id="40" name="Text Placeholder 7"/>
          <p:cNvSpPr>
            <a:spLocks noGrp="1"/>
          </p:cNvSpPr>
          <p:nvPr>
            <p:ph type="body" sz="quarter" idx="24" hasCustomPrompt="1"/>
          </p:nvPr>
        </p:nvSpPr>
        <p:spPr>
          <a:xfrm>
            <a:off x="0" y="0"/>
            <a:ext cx="12192001" cy="6858000"/>
          </a:xfrm>
          <a:solidFill>
            <a:schemeClr val="accent4">
              <a:lumMod val="60000"/>
              <a:lumOff val="40000"/>
            </a:schemeClr>
          </a:solidFill>
        </p:spPr>
        <p:txBody>
          <a:bodyPr lIns="432000" tIns="720000" rIns="432000" bIns="432000" anchor="t" anchorCtr="0"/>
          <a:lstStyle>
            <a:lvl1pPr algn="r">
              <a:lnSpc>
                <a:spcPts val="2000"/>
              </a:lnSpc>
              <a:defRPr sz="1600" i="1" cap="none" spc="0" baseline="0">
                <a:solidFill>
                  <a:schemeClr val="bg1">
                    <a:lumMod val="65000"/>
                  </a:schemeClr>
                </a:solidFill>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da-DK" dirty="0"/>
              <a:t>.</a:t>
            </a:r>
            <a:endParaRPr lang="en-US" dirty="0"/>
          </a:p>
        </p:txBody>
      </p:sp>
      <p:sp>
        <p:nvSpPr>
          <p:cNvPr id="3" name="Date Placeholder 2"/>
          <p:cNvSpPr>
            <a:spLocks noGrp="1"/>
          </p:cNvSpPr>
          <p:nvPr>
            <p:ph type="dt" sz="half" idx="10"/>
          </p:nvPr>
        </p:nvSpPr>
        <p:spPr/>
        <p:txBody>
          <a:bodyPr/>
          <a:lstStyle/>
          <a:p>
            <a:fld id="{3840883F-5116-436A-9DD8-F783C3E9F5E0}" type="datetime1">
              <a:rPr lang="en-US" smtClean="0"/>
              <a:pPr/>
              <a:t>6/13/2022</a:t>
            </a:fld>
            <a:endParaRPr lang="en-US" dirty="0"/>
          </a:p>
        </p:txBody>
      </p:sp>
      <p:sp>
        <p:nvSpPr>
          <p:cNvPr id="4" name="Footer Placeholder 3"/>
          <p:cNvSpPr>
            <a:spLocks noGrp="1"/>
          </p:cNvSpPr>
          <p:nvPr>
            <p:ph type="ftr" sz="quarter" idx="11"/>
          </p:nvPr>
        </p:nvSpPr>
        <p:spPr/>
        <p:txBody>
          <a:bodyPr/>
          <a:lstStyle/>
          <a:p>
            <a:r>
              <a:rPr lang="en-US"/>
              <a:t>Ennova | Write the title of the PowerPoint here </a:t>
            </a:r>
            <a:endParaRPr lang="en-US" dirty="0"/>
          </a:p>
        </p:txBody>
      </p:sp>
      <p:sp>
        <p:nvSpPr>
          <p:cNvPr id="5" name="Slide Number Placeholder 4"/>
          <p:cNvSpPr>
            <a:spLocks noGrp="1"/>
          </p:cNvSpPr>
          <p:nvPr>
            <p:ph type="sldNum" sz="quarter" idx="12"/>
          </p:nvPr>
        </p:nvSpPr>
        <p:spPr/>
        <p:txBody>
          <a:bodyPr/>
          <a:lstStyle/>
          <a:p>
            <a:fld id="{1796BFC4-BD81-42DC-AAF0-40B34283BA04}" type="slidenum">
              <a:rPr lang="en-US" smtClean="0"/>
              <a:pPr/>
              <a:t>‹#›</a:t>
            </a:fld>
            <a:endParaRPr lang="en-US" dirty="0"/>
          </a:p>
        </p:txBody>
      </p:sp>
      <p:sp>
        <p:nvSpPr>
          <p:cNvPr id="36" name="Text Placeholder 7"/>
          <p:cNvSpPr>
            <a:spLocks noGrp="1"/>
          </p:cNvSpPr>
          <p:nvPr>
            <p:ph type="body" sz="quarter" idx="20" hasCustomPrompt="1"/>
          </p:nvPr>
        </p:nvSpPr>
        <p:spPr>
          <a:xfrm>
            <a:off x="1059472"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1" name="Text Placeholder 7"/>
          <p:cNvSpPr>
            <a:spLocks noGrp="1"/>
          </p:cNvSpPr>
          <p:nvPr>
            <p:ph type="body" sz="quarter" idx="25" hasCustomPrompt="1"/>
          </p:nvPr>
        </p:nvSpPr>
        <p:spPr>
          <a:xfrm>
            <a:off x="3096118"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2" name="Text Placeholder 7"/>
          <p:cNvSpPr>
            <a:spLocks noGrp="1"/>
          </p:cNvSpPr>
          <p:nvPr>
            <p:ph type="body" sz="quarter" idx="26" hasCustomPrompt="1"/>
          </p:nvPr>
        </p:nvSpPr>
        <p:spPr>
          <a:xfrm>
            <a:off x="5132764"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3" name="Text Placeholder 7"/>
          <p:cNvSpPr>
            <a:spLocks noGrp="1"/>
          </p:cNvSpPr>
          <p:nvPr>
            <p:ph type="body" sz="quarter" idx="27" hasCustomPrompt="1"/>
          </p:nvPr>
        </p:nvSpPr>
        <p:spPr>
          <a:xfrm>
            <a:off x="7169410"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44" name="Text Placeholder 7"/>
          <p:cNvSpPr>
            <a:spLocks noGrp="1"/>
          </p:cNvSpPr>
          <p:nvPr>
            <p:ph type="body" sz="quarter" idx="28" hasCustomPrompt="1"/>
          </p:nvPr>
        </p:nvSpPr>
        <p:spPr>
          <a:xfrm>
            <a:off x="9206057" y="2721369"/>
            <a:ext cx="1928155" cy="1928155"/>
          </a:xfrm>
          <a:solidFill>
            <a:schemeClr val="bg1"/>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3"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4"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rgbClr val="595959"/>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15" name="Rectangle 14"/>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3126680407"/>
      </p:ext>
    </p:extLst>
  </p:cSld>
  <p:clrMapOvr>
    <a:masterClrMapping/>
  </p:clrMapOvr>
  <p:transition spd="slow">
    <p:push dir="u"/>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H24, 5 x text boxes">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40883F-5116-436A-9DD8-F783C3E9F5E0}" type="datetime1">
              <a:rPr lang="en-US" smtClean="0"/>
              <a:pPr/>
              <a:t>6/13/2022</a:t>
            </a:fld>
            <a:endParaRPr lang="en-US" dirty="0"/>
          </a:p>
        </p:txBody>
      </p:sp>
      <p:sp>
        <p:nvSpPr>
          <p:cNvPr id="4" name="Footer Placeholder 3"/>
          <p:cNvSpPr>
            <a:spLocks noGrp="1"/>
          </p:cNvSpPr>
          <p:nvPr>
            <p:ph type="ftr" sz="quarter" idx="11"/>
          </p:nvPr>
        </p:nvSpPr>
        <p:spPr/>
        <p:txBody>
          <a:bodyPr/>
          <a:lstStyle/>
          <a:p>
            <a:r>
              <a:rPr lang="en-US"/>
              <a:t>Ennova | Write the title of the PowerPoint here </a:t>
            </a:r>
            <a:endParaRPr lang="en-US" dirty="0"/>
          </a:p>
        </p:txBody>
      </p:sp>
      <p:sp>
        <p:nvSpPr>
          <p:cNvPr id="5" name="Slide Number Placeholder 4"/>
          <p:cNvSpPr>
            <a:spLocks noGrp="1"/>
          </p:cNvSpPr>
          <p:nvPr>
            <p:ph type="sldNum" sz="quarter" idx="12"/>
          </p:nvPr>
        </p:nvSpPr>
        <p:spPr/>
        <p:txBody>
          <a:bodyPr/>
          <a:lstStyle/>
          <a:p>
            <a:fld id="{1796BFC4-BD81-42DC-AAF0-40B34283BA04}" type="slidenum">
              <a:rPr lang="en-US" smtClean="0"/>
              <a:pPr/>
              <a:t>‹#›</a:t>
            </a:fld>
            <a:endParaRPr lang="en-US" dirty="0"/>
          </a:p>
        </p:txBody>
      </p:sp>
      <p:sp>
        <p:nvSpPr>
          <p:cNvPr id="12" name="Text Placeholder 7"/>
          <p:cNvSpPr>
            <a:spLocks noGrp="1"/>
          </p:cNvSpPr>
          <p:nvPr>
            <p:ph type="body" sz="quarter" idx="20" hasCustomPrompt="1"/>
          </p:nvPr>
        </p:nvSpPr>
        <p:spPr>
          <a:xfrm>
            <a:off x="1059472"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3" name="Text Placeholder 7"/>
          <p:cNvSpPr>
            <a:spLocks noGrp="1"/>
          </p:cNvSpPr>
          <p:nvPr>
            <p:ph type="body" sz="quarter" idx="25" hasCustomPrompt="1"/>
          </p:nvPr>
        </p:nvSpPr>
        <p:spPr>
          <a:xfrm>
            <a:off x="3096118"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4" name="Text Placeholder 7"/>
          <p:cNvSpPr>
            <a:spLocks noGrp="1"/>
          </p:cNvSpPr>
          <p:nvPr>
            <p:ph type="body" sz="quarter" idx="26" hasCustomPrompt="1"/>
          </p:nvPr>
        </p:nvSpPr>
        <p:spPr>
          <a:xfrm>
            <a:off x="5132764"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5" name="Text Placeholder 7"/>
          <p:cNvSpPr>
            <a:spLocks noGrp="1"/>
          </p:cNvSpPr>
          <p:nvPr>
            <p:ph type="body" sz="quarter" idx="27" hasCustomPrompt="1"/>
          </p:nvPr>
        </p:nvSpPr>
        <p:spPr>
          <a:xfrm>
            <a:off x="7169410"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6" name="Text Placeholder 7"/>
          <p:cNvSpPr>
            <a:spLocks noGrp="1"/>
          </p:cNvSpPr>
          <p:nvPr>
            <p:ph type="body" sz="quarter" idx="28" hasCustomPrompt="1"/>
          </p:nvPr>
        </p:nvSpPr>
        <p:spPr>
          <a:xfrm>
            <a:off x="9206057" y="2721369"/>
            <a:ext cx="1928155" cy="1928155"/>
          </a:xfrm>
          <a:solidFill>
            <a:schemeClr val="bg1">
              <a:lumMod val="95000"/>
            </a:schemeClr>
          </a:solidFill>
        </p:spPr>
        <p:txBody>
          <a:bodyPr lIns="252000" tIns="432000" rIns="252000" bIns="432000" anchor="ctr" anchorCtr="0"/>
          <a:lstStyle>
            <a:lvl1pPr marL="0" algn="ctr" defTabSz="914400" rtl="0" eaLnBrk="1" latinLnBrk="0" hangingPunct="1">
              <a:lnSpc>
                <a:spcPts val="1800"/>
              </a:lnSpc>
              <a:spcBef>
                <a:spcPts val="0"/>
              </a:spcBef>
              <a:spcAft>
                <a:spcPts val="0"/>
              </a:spcAft>
              <a:defRPr lang="en-US" sz="1400" i="1" kern="1200" dirty="0" smtClean="0">
                <a:solidFill>
                  <a:schemeClr val="tx1"/>
                </a:solidFill>
                <a:latin typeface="+mn-lt"/>
                <a:ea typeface="+mn-ea"/>
                <a:cs typeface="+mn-cs"/>
              </a:defRPr>
            </a:lvl1pPr>
            <a:lvl2pPr>
              <a:lnSpc>
                <a:spcPts val="2000"/>
              </a:lnSpc>
              <a:defRPr sz="1600" cap="all" spc="50" baseline="0">
                <a:solidFill>
                  <a:schemeClr val="tx1"/>
                </a:solidFill>
              </a:defRPr>
            </a:lvl2pPr>
            <a:lvl3pPr>
              <a:lnSpc>
                <a:spcPts val="2000"/>
              </a:lnSpc>
              <a:defRPr sz="1600" cap="all" spc="50" baseline="0">
                <a:solidFill>
                  <a:schemeClr val="tx1"/>
                </a:solidFill>
              </a:defRPr>
            </a:lvl3pPr>
            <a:lvl4pPr>
              <a:lnSpc>
                <a:spcPts val="2000"/>
              </a:lnSpc>
              <a:defRPr sz="1600" cap="all" spc="50" baseline="0">
                <a:solidFill>
                  <a:schemeClr val="tx1"/>
                </a:solidFill>
              </a:defRPr>
            </a:lvl4pPr>
            <a:lvl5pPr>
              <a:lnSpc>
                <a:spcPts val="2000"/>
              </a:lnSpc>
              <a:defRPr sz="1600" cap="all" spc="50" baseline="0">
                <a:solidFill>
                  <a:schemeClr val="tx1"/>
                </a:solidFill>
              </a:defRPr>
            </a:lvl5pPr>
          </a:lstStyle>
          <a:p>
            <a:pPr lvl="0"/>
            <a:r>
              <a:rPr lang="en-US" dirty="0"/>
              <a:t>Write text here &amp; change color of box</a:t>
            </a:r>
          </a:p>
        </p:txBody>
      </p:sp>
      <p:sp>
        <p:nvSpPr>
          <p:cNvPr id="17" name="Title 1"/>
          <p:cNvSpPr>
            <a:spLocks noGrp="1"/>
          </p:cNvSpPr>
          <p:nvPr>
            <p:ph type="title" hasCustomPrompt="1"/>
          </p:nvPr>
        </p:nvSpPr>
        <p:spPr>
          <a:xfrm>
            <a:off x="1063705" y="987762"/>
            <a:ext cx="5035343"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18" name="Text Placeholder 2"/>
          <p:cNvSpPr>
            <a:spLocks noGrp="1"/>
          </p:cNvSpPr>
          <p:nvPr>
            <p:ph type="body" idx="1" hasCustomPrompt="1"/>
          </p:nvPr>
        </p:nvSpPr>
        <p:spPr>
          <a:xfrm>
            <a:off x="1063705" y="1318435"/>
            <a:ext cx="5035343"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Tree>
    <p:extLst>
      <p:ext uri="{BB962C8B-B14F-4D97-AF65-F5344CB8AC3E}">
        <p14:creationId xmlns:p14="http://schemas.microsoft.com/office/powerpoint/2010/main" val="2785195631"/>
      </p:ext>
    </p:extLst>
  </p:cSld>
  <p:clrMapOvr>
    <a:masterClrMapping/>
  </p:clrMapOvr>
  <p:transition spd="slow">
    <p:push dir="u"/>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H24 Chartcslide">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3840883F-5116-436A-9DD8-F783C3E9F5E0}" type="datetime1">
              <a:rPr lang="en-US" smtClean="0"/>
              <a:pPr/>
              <a:t>6/13/2022</a:t>
            </a:fld>
            <a:endParaRPr lang="en-US" dirty="0"/>
          </a:p>
        </p:txBody>
      </p:sp>
      <p:sp>
        <p:nvSpPr>
          <p:cNvPr id="4" name="Footer Placeholder 3"/>
          <p:cNvSpPr>
            <a:spLocks noGrp="1"/>
          </p:cNvSpPr>
          <p:nvPr>
            <p:ph type="ftr" sz="quarter" idx="11"/>
          </p:nvPr>
        </p:nvSpPr>
        <p:spPr/>
        <p:txBody>
          <a:bodyPr/>
          <a:lstStyle/>
          <a:p>
            <a:r>
              <a:rPr lang="en-US"/>
              <a:t>Ennova | Write the title of the PowerPoint here </a:t>
            </a:r>
            <a:endParaRPr lang="en-US" dirty="0"/>
          </a:p>
        </p:txBody>
      </p:sp>
      <p:sp>
        <p:nvSpPr>
          <p:cNvPr id="5" name="Slide Number Placeholder 4"/>
          <p:cNvSpPr>
            <a:spLocks noGrp="1"/>
          </p:cNvSpPr>
          <p:nvPr>
            <p:ph type="sldNum" sz="quarter" idx="12"/>
          </p:nvPr>
        </p:nvSpPr>
        <p:spPr/>
        <p:txBody>
          <a:bodyPr/>
          <a:lstStyle/>
          <a:p>
            <a:fld id="{1796BFC4-BD81-42DC-AAF0-40B34283BA04}" type="slidenum">
              <a:rPr lang="en-US" smtClean="0"/>
              <a:pPr/>
              <a:t>‹#›</a:t>
            </a:fld>
            <a:endParaRPr lang="en-US" dirty="0"/>
          </a:p>
        </p:txBody>
      </p:sp>
      <p:sp>
        <p:nvSpPr>
          <p:cNvPr id="33" name="Title 1"/>
          <p:cNvSpPr>
            <a:spLocks noGrp="1"/>
          </p:cNvSpPr>
          <p:nvPr>
            <p:ph type="title" hasCustomPrompt="1"/>
          </p:nvPr>
        </p:nvSpPr>
        <p:spPr>
          <a:xfrm>
            <a:off x="1063705" y="987762"/>
            <a:ext cx="10072608" cy="320041"/>
          </a:xfrm>
        </p:spPr>
        <p:txBody>
          <a:bodyPr tIns="0" rIns="0" bIns="0" anchor="t" anchorCtr="0">
            <a:noAutofit/>
          </a:bodyPr>
          <a:lstStyle>
            <a:lvl1pPr>
              <a:lnSpc>
                <a:spcPts val="3000"/>
              </a:lnSpc>
              <a:defRPr sz="2400" b="0" cap="all" spc="150" baseline="0"/>
            </a:lvl1pPr>
          </a:lstStyle>
          <a:p>
            <a:r>
              <a:rPr lang="en-US" dirty="0"/>
              <a:t>WRITE YOUR HEADING HERE</a:t>
            </a:r>
          </a:p>
        </p:txBody>
      </p:sp>
      <p:sp>
        <p:nvSpPr>
          <p:cNvPr id="34" name="Text Placeholder 2"/>
          <p:cNvSpPr>
            <a:spLocks noGrp="1"/>
          </p:cNvSpPr>
          <p:nvPr>
            <p:ph type="body" idx="1" hasCustomPrompt="1"/>
          </p:nvPr>
        </p:nvSpPr>
        <p:spPr>
          <a:xfrm>
            <a:off x="1063705" y="1318435"/>
            <a:ext cx="6470951"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7" name="Rectangle 6">
            <a:extLst>
              <a:ext uri="{FF2B5EF4-FFF2-40B4-BE49-F238E27FC236}">
                <a16:creationId xmlns:a16="http://schemas.microsoft.com/office/drawing/2014/main" id="{99E2BAE9-CB95-4DF0-AFA4-EF0C89382EC2}"/>
              </a:ext>
            </a:extLst>
          </p:cNvPr>
          <p:cNvSpPr/>
          <p:nvPr userDrawn="1"/>
        </p:nvSpPr>
        <p:spPr>
          <a:xfrm>
            <a:off x="10194773"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2" name="Rectangle 1">
            <a:extLst>
              <a:ext uri="{FF2B5EF4-FFF2-40B4-BE49-F238E27FC236}">
                <a16:creationId xmlns:a16="http://schemas.microsoft.com/office/drawing/2014/main" id="{39137C2B-3282-43F3-A4CB-786835E5743F}"/>
              </a:ext>
            </a:extLst>
          </p:cNvPr>
          <p:cNvSpPr/>
          <p:nvPr userDrawn="1"/>
        </p:nvSpPr>
        <p:spPr>
          <a:xfrm>
            <a:off x="824137" y="5870997"/>
            <a:ext cx="1389260" cy="403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8" name="Chart Placeholder 7">
            <a:extLst>
              <a:ext uri="{FF2B5EF4-FFF2-40B4-BE49-F238E27FC236}">
                <a16:creationId xmlns:a16="http://schemas.microsoft.com/office/drawing/2014/main" id="{4FF8BC8A-D79C-438D-A5B5-DC381BB72FAA}"/>
              </a:ext>
            </a:extLst>
          </p:cNvPr>
          <p:cNvSpPr>
            <a:spLocks noGrp="1"/>
          </p:cNvSpPr>
          <p:nvPr>
            <p:ph type="chart" sz="quarter" idx="13"/>
          </p:nvPr>
        </p:nvSpPr>
        <p:spPr>
          <a:xfrm>
            <a:off x="1063625" y="1824123"/>
            <a:ext cx="10072688" cy="3981364"/>
          </a:xfrm>
        </p:spPr>
        <p:txBody>
          <a:bodyPr/>
          <a:lstStyle>
            <a:lvl1pPr>
              <a:defRPr sz="1800">
                <a:solidFill>
                  <a:schemeClr val="tx1">
                    <a:lumMod val="50000"/>
                    <a:lumOff val="50000"/>
                  </a:schemeClr>
                </a:solidFill>
              </a:defRPr>
            </a:lvl1pPr>
          </a:lstStyle>
          <a:p>
            <a:r>
              <a:rPr lang="en-US"/>
              <a:t>Click icon to add chart</a:t>
            </a:r>
            <a:endParaRPr lang="da-DK" dirty="0"/>
          </a:p>
        </p:txBody>
      </p:sp>
      <p:grpSp>
        <p:nvGrpSpPr>
          <p:cNvPr id="211" name="Group 210">
            <a:extLst>
              <a:ext uri="{FF2B5EF4-FFF2-40B4-BE49-F238E27FC236}">
                <a16:creationId xmlns:a16="http://schemas.microsoft.com/office/drawing/2014/main" id="{B97F9BD3-B903-41AD-9010-6616B0A61E55}"/>
              </a:ext>
            </a:extLst>
          </p:cNvPr>
          <p:cNvGrpSpPr/>
          <p:nvPr userDrawn="1"/>
        </p:nvGrpSpPr>
        <p:grpSpPr>
          <a:xfrm>
            <a:off x="-1138184" y="19050"/>
            <a:ext cx="927100" cy="900000"/>
            <a:chOff x="-1138184" y="143103"/>
            <a:chExt cx="927100" cy="900000"/>
          </a:xfrm>
        </p:grpSpPr>
        <p:sp>
          <p:nvSpPr>
            <p:cNvPr id="12" name="Rectangle 5">
              <a:extLst>
                <a:ext uri="{FF2B5EF4-FFF2-40B4-BE49-F238E27FC236}">
                  <a16:creationId xmlns:a16="http://schemas.microsoft.com/office/drawing/2014/main" id="{F07AD03D-369E-485C-8D01-A1D1A5CFDB68}"/>
                </a:ext>
              </a:extLst>
            </p:cNvPr>
            <p:cNvSpPr>
              <a:spLocks noChangeArrowheads="1"/>
            </p:cNvSpPr>
            <p:nvPr userDrawn="1"/>
          </p:nvSpPr>
          <p:spPr bwMode="auto">
            <a:xfrm>
              <a:off x="-1138184" y="143103"/>
              <a:ext cx="900000" cy="900000"/>
            </a:xfrm>
            <a:prstGeom prst="rect">
              <a:avLst/>
            </a:prstGeom>
            <a:solidFill>
              <a:srgbClr val="93C5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0" name="Group 199">
              <a:extLst>
                <a:ext uri="{FF2B5EF4-FFF2-40B4-BE49-F238E27FC236}">
                  <a16:creationId xmlns:a16="http://schemas.microsoft.com/office/drawing/2014/main" id="{434648B3-B540-4E39-A1D4-DA59C7792480}"/>
                </a:ext>
              </a:extLst>
            </p:cNvPr>
            <p:cNvGrpSpPr/>
            <p:nvPr userDrawn="1"/>
          </p:nvGrpSpPr>
          <p:grpSpPr>
            <a:xfrm>
              <a:off x="-1063572" y="534842"/>
              <a:ext cx="852488" cy="474663"/>
              <a:chOff x="-1055635" y="1793285"/>
              <a:chExt cx="852488" cy="474663"/>
            </a:xfrm>
          </p:grpSpPr>
          <p:sp>
            <p:nvSpPr>
              <p:cNvPr id="13" name="Rectangle 6">
                <a:extLst>
                  <a:ext uri="{FF2B5EF4-FFF2-40B4-BE49-F238E27FC236}">
                    <a16:creationId xmlns:a16="http://schemas.microsoft.com/office/drawing/2014/main" id="{24F04612-06FC-46F0-BF55-3EA160F442E9}"/>
                  </a:ext>
                </a:extLst>
              </p:cNvPr>
              <p:cNvSpPr>
                <a:spLocks noChangeArrowheads="1"/>
              </p:cNvSpPr>
              <p:nvPr userDrawn="1"/>
            </p:nvSpPr>
            <p:spPr bwMode="auto">
              <a:xfrm>
                <a:off x="-1036585" y="1793285"/>
                <a:ext cx="7277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Attention </a:t>
                </a:r>
                <a:r>
                  <a:rPr kumimoji="0" lang="da-DK" altLang="da-DK" sz="800" b="1" i="0" u="none" strike="noStrike" cap="none" normalizeH="0" baseline="0" dirty="0" err="1">
                    <a:ln>
                      <a:noFill/>
                    </a:ln>
                    <a:solidFill>
                      <a:srgbClr val="FFFFFF"/>
                    </a:solidFill>
                    <a:effectLst/>
                    <a:latin typeface="Trebuchet MS" panose="020B0603020202020204" pitchFamily="34" charset="0"/>
                  </a:rPr>
                  <a:t>color</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4" name="Rectangle 7">
                <a:extLst>
                  <a:ext uri="{FF2B5EF4-FFF2-40B4-BE49-F238E27FC236}">
                    <a16:creationId xmlns:a16="http://schemas.microsoft.com/office/drawing/2014/main" id="{89F13847-720D-4DAB-A3FF-10FDCF4723FE}"/>
                  </a:ext>
                </a:extLst>
              </p:cNvPr>
              <p:cNvSpPr>
                <a:spLocks noChangeArrowheads="1"/>
              </p:cNvSpPr>
              <p:nvPr userDrawn="1"/>
            </p:nvSpPr>
            <p:spPr bwMode="auto">
              <a:xfrm>
                <a:off x="-874660" y="1944097"/>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#93c5b9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 name="Rectangle 8">
                <a:extLst>
                  <a:ext uri="{FF2B5EF4-FFF2-40B4-BE49-F238E27FC236}">
                    <a16:creationId xmlns:a16="http://schemas.microsoft.com/office/drawing/2014/main" id="{4615876A-6748-4CD2-AB10-C62F1C255B9A}"/>
                  </a:ext>
                </a:extLst>
              </p:cNvPr>
              <p:cNvSpPr>
                <a:spLocks noChangeArrowheads="1"/>
              </p:cNvSpPr>
              <p:nvPr userDrawn="1"/>
            </p:nvSpPr>
            <p:spPr bwMode="auto">
              <a:xfrm>
                <a:off x="-1055635" y="209491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R147 G197 B185</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06" name="Group 205">
            <a:extLst>
              <a:ext uri="{FF2B5EF4-FFF2-40B4-BE49-F238E27FC236}">
                <a16:creationId xmlns:a16="http://schemas.microsoft.com/office/drawing/2014/main" id="{7868B1F5-0146-4A50-AD2B-17CFC1826832}"/>
              </a:ext>
            </a:extLst>
          </p:cNvPr>
          <p:cNvGrpSpPr/>
          <p:nvPr userDrawn="1"/>
        </p:nvGrpSpPr>
        <p:grpSpPr>
          <a:xfrm>
            <a:off x="-1138184" y="4905696"/>
            <a:ext cx="900000" cy="900000"/>
            <a:chOff x="-1138184" y="4919666"/>
            <a:chExt cx="900000" cy="900000"/>
          </a:xfrm>
        </p:grpSpPr>
        <p:sp>
          <p:nvSpPr>
            <p:cNvPr id="57" name="Rectangle 48">
              <a:extLst>
                <a:ext uri="{FF2B5EF4-FFF2-40B4-BE49-F238E27FC236}">
                  <a16:creationId xmlns:a16="http://schemas.microsoft.com/office/drawing/2014/main" id="{D40922EF-F4D4-46BA-B231-E3CBAC4FC6DC}"/>
                </a:ext>
              </a:extLst>
            </p:cNvPr>
            <p:cNvSpPr>
              <a:spLocks noChangeArrowheads="1"/>
            </p:cNvSpPr>
            <p:nvPr userDrawn="1"/>
          </p:nvSpPr>
          <p:spPr bwMode="auto">
            <a:xfrm>
              <a:off x="-1138184" y="4919666"/>
              <a:ext cx="900000" cy="900000"/>
            </a:xfrm>
            <a:prstGeom prst="rect">
              <a:avLst/>
            </a:prstGeom>
            <a:solidFill>
              <a:srgbClr val="CE7D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4" name="Group 203">
              <a:extLst>
                <a:ext uri="{FF2B5EF4-FFF2-40B4-BE49-F238E27FC236}">
                  <a16:creationId xmlns:a16="http://schemas.microsoft.com/office/drawing/2014/main" id="{C2B30453-F913-45D5-A34D-FB3203950464}"/>
                </a:ext>
              </a:extLst>
            </p:cNvPr>
            <p:cNvGrpSpPr/>
            <p:nvPr userDrawn="1"/>
          </p:nvGrpSpPr>
          <p:grpSpPr>
            <a:xfrm>
              <a:off x="-1069921" y="5270503"/>
              <a:ext cx="825500" cy="474663"/>
              <a:chOff x="-1069921" y="4692653"/>
              <a:chExt cx="825500" cy="474663"/>
            </a:xfrm>
          </p:grpSpPr>
          <p:sp>
            <p:nvSpPr>
              <p:cNvPr id="58" name="Rectangle 49">
                <a:extLst>
                  <a:ext uri="{FF2B5EF4-FFF2-40B4-BE49-F238E27FC236}">
                    <a16:creationId xmlns:a16="http://schemas.microsoft.com/office/drawing/2014/main" id="{DD869786-176D-41DD-9C7D-68508E3DC7BC}"/>
                  </a:ext>
                </a:extLst>
              </p:cNvPr>
              <p:cNvSpPr>
                <a:spLocks noChangeArrowheads="1"/>
              </p:cNvSpPr>
              <p:nvPr userDrawn="1"/>
            </p:nvSpPr>
            <p:spPr bwMode="auto">
              <a:xfrm>
                <a:off x="-1069921" y="4692653"/>
                <a:ext cx="7742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Medium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r>
                  <a:rPr kumimoji="0" lang="da-DK" altLang="da-DK" sz="800" b="1" i="0" u="none" strike="noStrike" cap="none" normalizeH="0" baseline="0" dirty="0">
                    <a:ln>
                      <a:noFill/>
                    </a:ln>
                    <a:solidFill>
                      <a:srgbClr val="FFFFFF"/>
                    </a:solidFill>
                    <a:effectLst/>
                    <a:latin typeface="Trebuchet MS" panose="020B0603020202020204" pitchFamily="34" charset="0"/>
                  </a:rPr>
                  <a:t> b</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59" name="Rectangle 50">
                <a:extLst>
                  <a:ext uri="{FF2B5EF4-FFF2-40B4-BE49-F238E27FC236}">
                    <a16:creationId xmlns:a16="http://schemas.microsoft.com/office/drawing/2014/main" id="{221E5952-C148-4D36-9F92-9459FC6D039A}"/>
                  </a:ext>
                </a:extLst>
              </p:cNvPr>
              <p:cNvSpPr>
                <a:spLocks noChangeArrowheads="1"/>
              </p:cNvSpPr>
              <p:nvPr userDrawn="1"/>
            </p:nvSpPr>
            <p:spPr bwMode="auto">
              <a:xfrm>
                <a:off x="-882596" y="4843466"/>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#ce7d49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60" name="Rectangle 51">
                <a:extLst>
                  <a:ext uri="{FF2B5EF4-FFF2-40B4-BE49-F238E27FC236}">
                    <a16:creationId xmlns:a16="http://schemas.microsoft.com/office/drawing/2014/main" id="{570A7699-FC4B-4AC1-A0DB-A96A8B3A20BB}"/>
                  </a:ext>
                </a:extLst>
              </p:cNvPr>
              <p:cNvSpPr>
                <a:spLocks noChangeArrowheads="1"/>
              </p:cNvSpPr>
              <p:nvPr userDrawn="1"/>
            </p:nvSpPr>
            <p:spPr bwMode="auto">
              <a:xfrm>
                <a:off x="-1036584" y="499427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R206 G125 B73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12" name="Group 211">
            <a:extLst>
              <a:ext uri="{FF2B5EF4-FFF2-40B4-BE49-F238E27FC236}">
                <a16:creationId xmlns:a16="http://schemas.microsoft.com/office/drawing/2014/main" id="{8512B62D-B7FA-48BC-AB43-71E01038D815}"/>
              </a:ext>
            </a:extLst>
          </p:cNvPr>
          <p:cNvGrpSpPr/>
          <p:nvPr userDrawn="1"/>
        </p:nvGrpSpPr>
        <p:grpSpPr>
          <a:xfrm>
            <a:off x="-1138184" y="1824123"/>
            <a:ext cx="927100" cy="900000"/>
            <a:chOff x="-1138184" y="1836823"/>
            <a:chExt cx="927100" cy="900000"/>
          </a:xfrm>
        </p:grpSpPr>
        <p:sp>
          <p:nvSpPr>
            <p:cNvPr id="80" name="Rectangle 71">
              <a:extLst>
                <a:ext uri="{FF2B5EF4-FFF2-40B4-BE49-F238E27FC236}">
                  <a16:creationId xmlns:a16="http://schemas.microsoft.com/office/drawing/2014/main" id="{FADB4691-D08E-4E4B-A44B-F01437D9F8EA}"/>
                </a:ext>
              </a:extLst>
            </p:cNvPr>
            <p:cNvSpPr>
              <a:spLocks noChangeArrowheads="1"/>
            </p:cNvSpPr>
            <p:nvPr userDrawn="1"/>
          </p:nvSpPr>
          <p:spPr bwMode="auto">
            <a:xfrm>
              <a:off x="-1138184" y="1836823"/>
              <a:ext cx="900000" cy="900000"/>
            </a:xfrm>
            <a:prstGeom prst="rect">
              <a:avLst/>
            </a:prstGeom>
            <a:solidFill>
              <a:srgbClr val="91A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8" name="Group 207">
              <a:extLst>
                <a:ext uri="{FF2B5EF4-FFF2-40B4-BE49-F238E27FC236}">
                  <a16:creationId xmlns:a16="http://schemas.microsoft.com/office/drawing/2014/main" id="{163D9F37-7D54-4354-B276-500632B5C052}"/>
                </a:ext>
              </a:extLst>
            </p:cNvPr>
            <p:cNvGrpSpPr/>
            <p:nvPr userDrawn="1"/>
          </p:nvGrpSpPr>
          <p:grpSpPr>
            <a:xfrm>
              <a:off x="-1063572" y="2232110"/>
              <a:ext cx="852488" cy="474663"/>
              <a:chOff x="-1063572" y="1995890"/>
              <a:chExt cx="852488" cy="474663"/>
            </a:xfrm>
          </p:grpSpPr>
          <p:sp>
            <p:nvSpPr>
              <p:cNvPr id="81" name="Rectangle 72">
                <a:extLst>
                  <a:ext uri="{FF2B5EF4-FFF2-40B4-BE49-F238E27FC236}">
                    <a16:creationId xmlns:a16="http://schemas.microsoft.com/office/drawing/2014/main" id="{EDBF4F82-BB46-46A9-946A-4F6F9F0544B8}"/>
                  </a:ext>
                </a:extLst>
              </p:cNvPr>
              <p:cNvSpPr>
                <a:spLocks noChangeArrowheads="1"/>
              </p:cNvSpPr>
              <p:nvPr userDrawn="1"/>
            </p:nvSpPr>
            <p:spPr bwMode="auto">
              <a:xfrm>
                <a:off x="-961972" y="1995890"/>
                <a:ext cx="5530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Good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82" name="Rectangle 73">
                <a:extLst>
                  <a:ext uri="{FF2B5EF4-FFF2-40B4-BE49-F238E27FC236}">
                    <a16:creationId xmlns:a16="http://schemas.microsoft.com/office/drawing/2014/main" id="{38ADC468-04C5-4C11-9772-051672B1B82A}"/>
                  </a:ext>
                </a:extLst>
              </p:cNvPr>
              <p:cNvSpPr>
                <a:spLocks noChangeArrowheads="1"/>
              </p:cNvSpPr>
              <p:nvPr userDrawn="1"/>
            </p:nvSpPr>
            <p:spPr bwMode="auto">
              <a:xfrm>
                <a:off x="-882597" y="2146703"/>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#91ad80</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83" name="Rectangle 74">
                <a:extLst>
                  <a:ext uri="{FF2B5EF4-FFF2-40B4-BE49-F238E27FC236}">
                    <a16:creationId xmlns:a16="http://schemas.microsoft.com/office/drawing/2014/main" id="{9CAEB581-3891-4F0E-A9A7-8BD66E707789}"/>
                  </a:ext>
                </a:extLst>
              </p:cNvPr>
              <p:cNvSpPr>
                <a:spLocks noChangeArrowheads="1"/>
              </p:cNvSpPr>
              <p:nvPr userDrawn="1"/>
            </p:nvSpPr>
            <p:spPr bwMode="auto">
              <a:xfrm>
                <a:off x="-1063572" y="229751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R145 G173 B128</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10" name="Group 209">
            <a:extLst>
              <a:ext uri="{FF2B5EF4-FFF2-40B4-BE49-F238E27FC236}">
                <a16:creationId xmlns:a16="http://schemas.microsoft.com/office/drawing/2014/main" id="{7C20DCB3-C9D9-4124-BAB6-C779985D5026}"/>
              </a:ext>
            </a:extLst>
          </p:cNvPr>
          <p:cNvGrpSpPr/>
          <p:nvPr userDrawn="1"/>
        </p:nvGrpSpPr>
        <p:grpSpPr>
          <a:xfrm>
            <a:off x="-1138184" y="2851314"/>
            <a:ext cx="927100" cy="900000"/>
            <a:chOff x="-1138184" y="2690024"/>
            <a:chExt cx="927100" cy="900000"/>
          </a:xfrm>
        </p:grpSpPr>
        <p:sp>
          <p:nvSpPr>
            <p:cNvPr id="103" name="Rectangle 94">
              <a:extLst>
                <a:ext uri="{FF2B5EF4-FFF2-40B4-BE49-F238E27FC236}">
                  <a16:creationId xmlns:a16="http://schemas.microsoft.com/office/drawing/2014/main" id="{E3A5B978-115A-426F-BCDF-536FF8A4B784}"/>
                </a:ext>
              </a:extLst>
            </p:cNvPr>
            <p:cNvSpPr>
              <a:spLocks noChangeArrowheads="1"/>
            </p:cNvSpPr>
            <p:nvPr userDrawn="1"/>
          </p:nvSpPr>
          <p:spPr bwMode="auto">
            <a:xfrm>
              <a:off x="-1138184" y="2690024"/>
              <a:ext cx="900000" cy="9000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2" name="Group 201">
              <a:extLst>
                <a:ext uri="{FF2B5EF4-FFF2-40B4-BE49-F238E27FC236}">
                  <a16:creationId xmlns:a16="http://schemas.microsoft.com/office/drawing/2014/main" id="{3ADDEC7B-36D8-4477-BDEC-C08C68791328}"/>
                </a:ext>
              </a:extLst>
            </p:cNvPr>
            <p:cNvGrpSpPr/>
            <p:nvPr userDrawn="1"/>
          </p:nvGrpSpPr>
          <p:grpSpPr>
            <a:xfrm>
              <a:off x="-1063572" y="3068801"/>
              <a:ext cx="852488" cy="474663"/>
              <a:chOff x="-1063572" y="3402811"/>
              <a:chExt cx="852488" cy="474663"/>
            </a:xfrm>
          </p:grpSpPr>
          <p:sp>
            <p:nvSpPr>
              <p:cNvPr id="104" name="Rectangle 95">
                <a:extLst>
                  <a:ext uri="{FF2B5EF4-FFF2-40B4-BE49-F238E27FC236}">
                    <a16:creationId xmlns:a16="http://schemas.microsoft.com/office/drawing/2014/main" id="{22EA7AF7-8CA0-417A-A4E6-F9F3490E5E9C}"/>
                  </a:ext>
                </a:extLst>
              </p:cNvPr>
              <p:cNvSpPr>
                <a:spLocks noChangeArrowheads="1"/>
              </p:cNvSpPr>
              <p:nvPr userDrawn="1"/>
            </p:nvSpPr>
            <p:spPr bwMode="auto">
              <a:xfrm>
                <a:off x="-1014359" y="3402811"/>
                <a:ext cx="6668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6E6E6E"/>
                    </a:solidFill>
                    <a:effectLst/>
                    <a:latin typeface="Trebuchet MS" panose="020B0603020202020204" pitchFamily="34" charset="0"/>
                  </a:rPr>
                  <a:t>Neutral </a:t>
                </a:r>
                <a:r>
                  <a:rPr kumimoji="0" lang="da-DK" altLang="da-DK" sz="800" b="1" i="0" u="none" strike="noStrike" cap="none" normalizeH="0" baseline="0" dirty="0" err="1">
                    <a:ln>
                      <a:noFill/>
                    </a:ln>
                    <a:solidFill>
                      <a:srgbClr val="6E6E6E"/>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05" name="Rectangle 96">
                <a:extLst>
                  <a:ext uri="{FF2B5EF4-FFF2-40B4-BE49-F238E27FC236}">
                    <a16:creationId xmlns:a16="http://schemas.microsoft.com/office/drawing/2014/main" id="{88977CDC-749C-4D86-8FB8-70B4B54A6279}"/>
                  </a:ext>
                </a:extLst>
              </p:cNvPr>
              <p:cNvSpPr>
                <a:spLocks noChangeArrowheads="1"/>
              </p:cNvSpPr>
              <p:nvPr userDrawn="1"/>
            </p:nvSpPr>
            <p:spPr bwMode="auto">
              <a:xfrm>
                <a:off x="-887359" y="3553624"/>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#d9d9d9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6" name="Rectangle 97">
                <a:extLst>
                  <a:ext uri="{FF2B5EF4-FFF2-40B4-BE49-F238E27FC236}">
                    <a16:creationId xmlns:a16="http://schemas.microsoft.com/office/drawing/2014/main" id="{5D110E53-6EDF-43FE-8F76-294DFFE4F5AA}"/>
                  </a:ext>
                </a:extLst>
              </p:cNvPr>
              <p:cNvSpPr>
                <a:spLocks noChangeArrowheads="1"/>
              </p:cNvSpPr>
              <p:nvPr userDrawn="1"/>
            </p:nvSpPr>
            <p:spPr bwMode="auto">
              <a:xfrm>
                <a:off x="-1063572" y="3704436"/>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6E6E6E"/>
                    </a:solidFill>
                    <a:effectLst/>
                    <a:latin typeface="Trebuchet MS" panose="020B0603020202020204" pitchFamily="34" charset="0"/>
                  </a:rPr>
                  <a:t>R217 G217 B217</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05" name="Group 204">
            <a:extLst>
              <a:ext uri="{FF2B5EF4-FFF2-40B4-BE49-F238E27FC236}">
                <a16:creationId xmlns:a16="http://schemas.microsoft.com/office/drawing/2014/main" id="{0D8D9EC8-2CF4-4713-ACE3-423AE3082273}"/>
              </a:ext>
            </a:extLst>
          </p:cNvPr>
          <p:cNvGrpSpPr/>
          <p:nvPr userDrawn="1"/>
        </p:nvGrpSpPr>
        <p:grpSpPr>
          <a:xfrm>
            <a:off x="-1138184" y="3878505"/>
            <a:ext cx="923925" cy="900000"/>
            <a:chOff x="-1138184" y="3792145"/>
            <a:chExt cx="923925" cy="900000"/>
          </a:xfrm>
        </p:grpSpPr>
        <p:sp>
          <p:nvSpPr>
            <p:cNvPr id="127" name="Rectangle 118">
              <a:extLst>
                <a:ext uri="{FF2B5EF4-FFF2-40B4-BE49-F238E27FC236}">
                  <a16:creationId xmlns:a16="http://schemas.microsoft.com/office/drawing/2014/main" id="{393D9089-1863-446B-BF3E-E823B6A109A3}"/>
                </a:ext>
              </a:extLst>
            </p:cNvPr>
            <p:cNvSpPr>
              <a:spLocks noChangeArrowheads="1"/>
            </p:cNvSpPr>
            <p:nvPr userDrawn="1"/>
          </p:nvSpPr>
          <p:spPr bwMode="auto">
            <a:xfrm>
              <a:off x="-1138184" y="3792145"/>
              <a:ext cx="900000" cy="900000"/>
            </a:xfrm>
            <a:prstGeom prst="rect">
              <a:avLst/>
            </a:prstGeom>
            <a:solidFill>
              <a:srgbClr val="EBD6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03" name="Group 202">
              <a:extLst>
                <a:ext uri="{FF2B5EF4-FFF2-40B4-BE49-F238E27FC236}">
                  <a16:creationId xmlns:a16="http://schemas.microsoft.com/office/drawing/2014/main" id="{4C6E5C08-649E-4455-ADD9-A756106A3480}"/>
                </a:ext>
              </a:extLst>
            </p:cNvPr>
            <p:cNvGrpSpPr/>
            <p:nvPr userDrawn="1"/>
          </p:nvGrpSpPr>
          <p:grpSpPr>
            <a:xfrm>
              <a:off x="-1066747" y="4168382"/>
              <a:ext cx="852488" cy="474663"/>
              <a:chOff x="-1066747" y="4047732"/>
              <a:chExt cx="852488" cy="474663"/>
            </a:xfrm>
          </p:grpSpPr>
          <p:sp>
            <p:nvSpPr>
              <p:cNvPr id="128" name="Rectangle 119">
                <a:extLst>
                  <a:ext uri="{FF2B5EF4-FFF2-40B4-BE49-F238E27FC236}">
                    <a16:creationId xmlns:a16="http://schemas.microsoft.com/office/drawing/2014/main" id="{B434872B-344D-4A83-8FB1-DE0F5FF2E81B}"/>
                  </a:ext>
                </a:extLst>
              </p:cNvPr>
              <p:cNvSpPr>
                <a:spLocks noChangeArrowheads="1"/>
              </p:cNvSpPr>
              <p:nvPr userDrawn="1"/>
            </p:nvSpPr>
            <p:spPr bwMode="auto">
              <a:xfrm>
                <a:off x="-1066747" y="4047732"/>
                <a:ext cx="7694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Medium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r>
                  <a:rPr kumimoji="0" lang="da-DK" altLang="da-DK" sz="800" b="1" i="0" u="none" strike="noStrike" cap="none" normalizeH="0" baseline="0" dirty="0">
                    <a:ln>
                      <a:noFill/>
                    </a:ln>
                    <a:solidFill>
                      <a:srgbClr val="FFFFFF"/>
                    </a:solidFill>
                    <a:effectLst/>
                    <a:latin typeface="Trebuchet MS" panose="020B0603020202020204" pitchFamily="34" charset="0"/>
                  </a:rPr>
                  <a:t> a</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29" name="Rectangle 120">
                <a:extLst>
                  <a:ext uri="{FF2B5EF4-FFF2-40B4-BE49-F238E27FC236}">
                    <a16:creationId xmlns:a16="http://schemas.microsoft.com/office/drawing/2014/main" id="{B7FFF34A-4E11-44C9-95D5-ECDFB538AF89}"/>
                  </a:ext>
                </a:extLst>
              </p:cNvPr>
              <p:cNvSpPr>
                <a:spLocks noChangeArrowheads="1"/>
              </p:cNvSpPr>
              <p:nvPr userDrawn="1"/>
            </p:nvSpPr>
            <p:spPr bwMode="auto">
              <a:xfrm>
                <a:off x="-887359" y="4198545"/>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#ebd569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30" name="Rectangle 121">
                <a:extLst>
                  <a:ext uri="{FF2B5EF4-FFF2-40B4-BE49-F238E27FC236}">
                    <a16:creationId xmlns:a16="http://schemas.microsoft.com/office/drawing/2014/main" id="{DFDE059C-B6BB-405B-89F0-D83BAF8438F6}"/>
                  </a:ext>
                </a:extLst>
              </p:cNvPr>
              <p:cNvSpPr>
                <a:spLocks noChangeArrowheads="1"/>
              </p:cNvSpPr>
              <p:nvPr userDrawn="1"/>
            </p:nvSpPr>
            <p:spPr bwMode="auto">
              <a:xfrm>
                <a:off x="-1066747" y="4349357"/>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R235 G214 B105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grpSp>
      <p:grpSp>
        <p:nvGrpSpPr>
          <p:cNvPr id="207" name="Group 206">
            <a:extLst>
              <a:ext uri="{FF2B5EF4-FFF2-40B4-BE49-F238E27FC236}">
                <a16:creationId xmlns:a16="http://schemas.microsoft.com/office/drawing/2014/main" id="{6CE93B5C-7E0B-4632-BB02-7997CEB7D4DB}"/>
              </a:ext>
            </a:extLst>
          </p:cNvPr>
          <p:cNvGrpSpPr/>
          <p:nvPr userDrawn="1"/>
        </p:nvGrpSpPr>
        <p:grpSpPr>
          <a:xfrm>
            <a:off x="-1138184" y="5932887"/>
            <a:ext cx="900000" cy="900000"/>
            <a:chOff x="-1138184" y="5945587"/>
            <a:chExt cx="900000" cy="900000"/>
          </a:xfrm>
        </p:grpSpPr>
        <p:sp>
          <p:nvSpPr>
            <p:cNvPr id="170" name="Rectangle 161">
              <a:extLst>
                <a:ext uri="{FF2B5EF4-FFF2-40B4-BE49-F238E27FC236}">
                  <a16:creationId xmlns:a16="http://schemas.microsoft.com/office/drawing/2014/main" id="{8E678414-1C36-43C8-87B4-15AF5981E39D}"/>
                </a:ext>
              </a:extLst>
            </p:cNvPr>
            <p:cNvSpPr>
              <a:spLocks noChangeArrowheads="1"/>
            </p:cNvSpPr>
            <p:nvPr userDrawn="1"/>
          </p:nvSpPr>
          <p:spPr bwMode="auto">
            <a:xfrm>
              <a:off x="-1138184" y="5945587"/>
              <a:ext cx="900000" cy="900000"/>
            </a:xfrm>
            <a:prstGeom prst="rect">
              <a:avLst/>
            </a:prstGeom>
            <a:solidFill>
              <a:srgbClr val="A04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nvGrpSpPr>
            <p:cNvPr id="201" name="Group 200">
              <a:extLst>
                <a:ext uri="{FF2B5EF4-FFF2-40B4-BE49-F238E27FC236}">
                  <a16:creationId xmlns:a16="http://schemas.microsoft.com/office/drawing/2014/main" id="{EBD48BE0-7680-4BF5-A89B-050CF3B7E369}"/>
                </a:ext>
              </a:extLst>
            </p:cNvPr>
            <p:cNvGrpSpPr/>
            <p:nvPr userDrawn="1"/>
          </p:nvGrpSpPr>
          <p:grpSpPr>
            <a:xfrm>
              <a:off x="-1009597" y="6309124"/>
              <a:ext cx="736600" cy="474663"/>
              <a:chOff x="-1009597" y="5337574"/>
              <a:chExt cx="736600" cy="474663"/>
            </a:xfrm>
          </p:grpSpPr>
          <p:sp>
            <p:nvSpPr>
              <p:cNvPr id="171" name="Rectangle 162">
                <a:extLst>
                  <a:ext uri="{FF2B5EF4-FFF2-40B4-BE49-F238E27FC236}">
                    <a16:creationId xmlns:a16="http://schemas.microsoft.com/office/drawing/2014/main" id="{680EF63E-AAA8-4952-87CF-D48D95C192C9}"/>
                  </a:ext>
                </a:extLst>
              </p:cNvPr>
              <p:cNvSpPr>
                <a:spLocks noChangeArrowheads="1"/>
              </p:cNvSpPr>
              <p:nvPr userDrawn="1"/>
            </p:nvSpPr>
            <p:spPr bwMode="auto">
              <a:xfrm>
                <a:off x="-946097" y="5337574"/>
                <a:ext cx="609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P</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72" name="Rectangle 163">
                <a:extLst>
                  <a:ext uri="{FF2B5EF4-FFF2-40B4-BE49-F238E27FC236}">
                    <a16:creationId xmlns:a16="http://schemas.microsoft.com/office/drawing/2014/main" id="{3C50692C-04F6-4139-B186-94EC12333A41}"/>
                  </a:ext>
                </a:extLst>
              </p:cNvPr>
              <p:cNvSpPr>
                <a:spLocks noChangeArrowheads="1"/>
              </p:cNvSpPr>
              <p:nvPr userDrawn="1"/>
            </p:nvSpPr>
            <p:spPr bwMode="auto">
              <a:xfrm>
                <a:off x="-890534" y="5337574"/>
                <a:ext cx="4680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err="1">
                    <a:ln>
                      <a:noFill/>
                    </a:ln>
                    <a:solidFill>
                      <a:srgbClr val="FFFFFF"/>
                    </a:solidFill>
                    <a:effectLst/>
                    <a:latin typeface="Trebuchet MS" panose="020B0603020202020204" pitchFamily="34" charset="0"/>
                  </a:rPr>
                  <a:t>oor</a:t>
                </a:r>
                <a:r>
                  <a:rPr kumimoji="0" lang="da-DK" altLang="da-DK" sz="800" b="1" i="0" u="none" strike="noStrike" cap="none" normalizeH="0" baseline="0" dirty="0">
                    <a:ln>
                      <a:noFill/>
                    </a:ln>
                    <a:solidFill>
                      <a:srgbClr val="FFFFFF"/>
                    </a:solidFill>
                    <a:effectLst/>
                    <a:latin typeface="Trebuchet MS" panose="020B0603020202020204" pitchFamily="34" charset="0"/>
                  </a:rPr>
                  <a:t>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73" name="Rectangle 164">
                <a:extLst>
                  <a:ext uri="{FF2B5EF4-FFF2-40B4-BE49-F238E27FC236}">
                    <a16:creationId xmlns:a16="http://schemas.microsoft.com/office/drawing/2014/main" id="{B91F08C7-5890-454D-89DF-E6FB75AEE661}"/>
                  </a:ext>
                </a:extLst>
              </p:cNvPr>
              <p:cNvSpPr>
                <a:spLocks noChangeArrowheads="1"/>
              </p:cNvSpPr>
              <p:nvPr userDrawn="1"/>
            </p:nvSpPr>
            <p:spPr bwMode="auto">
              <a:xfrm>
                <a:off x="-882597" y="5488387"/>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#a04e53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74" name="Rectangle 165">
                <a:extLst>
                  <a:ext uri="{FF2B5EF4-FFF2-40B4-BE49-F238E27FC236}">
                    <a16:creationId xmlns:a16="http://schemas.microsoft.com/office/drawing/2014/main" id="{7A7FFDE8-6E6B-4ED3-A3CB-2B84C20C163F}"/>
                  </a:ext>
                </a:extLst>
              </p:cNvPr>
              <p:cNvSpPr>
                <a:spLocks noChangeArrowheads="1"/>
              </p:cNvSpPr>
              <p:nvPr userDrawn="1"/>
            </p:nvSpPr>
            <p:spPr bwMode="auto">
              <a:xfrm>
                <a:off x="-1009597" y="5639199"/>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R160 G78 B83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spTree>
    <p:extLst>
      <p:ext uri="{BB962C8B-B14F-4D97-AF65-F5344CB8AC3E}">
        <p14:creationId xmlns:p14="http://schemas.microsoft.com/office/powerpoint/2010/main" val="1611001884"/>
      </p:ext>
    </p:extLst>
  </p:cSld>
  <p:clrMapOvr>
    <a:masterClrMapping/>
  </p:clrMapOvr>
  <p:transition spd="slow">
    <p:push dir="u"/>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userDrawn="1">
  <p:cSld name="H36 Chart sli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063704" y="975950"/>
            <a:ext cx="9394746" cy="501161"/>
          </a:xfrm>
        </p:spPr>
        <p:txBody>
          <a:bodyPr tIns="0" rIns="0" bIns="0" anchor="t" anchorCtr="0">
            <a:noAutofit/>
          </a:bodyPr>
          <a:lstStyle>
            <a:lvl1pPr>
              <a:lnSpc>
                <a:spcPts val="4400"/>
              </a:lnSpc>
              <a:defRPr sz="3600" cap="all" spc="150" baseline="0"/>
            </a:lvl1pPr>
          </a:lstStyle>
          <a:p>
            <a:r>
              <a:rPr lang="en-US" dirty="0"/>
              <a:t>WRITE YOUR HEADING HERE</a:t>
            </a:r>
          </a:p>
        </p:txBody>
      </p:sp>
      <p:sp>
        <p:nvSpPr>
          <p:cNvPr id="3" name="Text Placeholder 2"/>
          <p:cNvSpPr>
            <a:spLocks noGrp="1"/>
          </p:cNvSpPr>
          <p:nvPr>
            <p:ph type="body" idx="1" hasCustomPrompt="1"/>
          </p:nvPr>
        </p:nvSpPr>
        <p:spPr>
          <a:xfrm>
            <a:off x="1063704" y="1483347"/>
            <a:ext cx="6487513" cy="312743"/>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your body text here …</a:t>
            </a:r>
          </a:p>
        </p:txBody>
      </p:sp>
      <p:sp>
        <p:nvSpPr>
          <p:cNvPr id="4" name="Date Placeholder 3"/>
          <p:cNvSpPr>
            <a:spLocks noGrp="1"/>
          </p:cNvSpPr>
          <p:nvPr>
            <p:ph type="dt" sz="half" idx="10"/>
          </p:nvPr>
        </p:nvSpPr>
        <p:spPr/>
        <p:txBody>
          <a:bodyPr/>
          <a:lstStyle/>
          <a:p>
            <a:fld id="{B0D89199-008A-432F-BE4F-FF8FA4D5DC93}"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Chart Placeholder 7">
            <a:extLst>
              <a:ext uri="{FF2B5EF4-FFF2-40B4-BE49-F238E27FC236}">
                <a16:creationId xmlns:a16="http://schemas.microsoft.com/office/drawing/2014/main" id="{029EE059-8D65-4048-8CD8-F0916197B9E7}"/>
              </a:ext>
            </a:extLst>
          </p:cNvPr>
          <p:cNvSpPr>
            <a:spLocks noGrp="1"/>
          </p:cNvSpPr>
          <p:nvPr>
            <p:ph type="chart" sz="quarter" idx="13"/>
          </p:nvPr>
        </p:nvSpPr>
        <p:spPr>
          <a:xfrm>
            <a:off x="1063625" y="1936750"/>
            <a:ext cx="10072688" cy="3868737"/>
          </a:xfrm>
        </p:spPr>
        <p:txBody>
          <a:bodyPr/>
          <a:lstStyle>
            <a:lvl1pPr>
              <a:defRPr sz="1800">
                <a:solidFill>
                  <a:schemeClr val="tx1">
                    <a:lumMod val="50000"/>
                    <a:lumOff val="50000"/>
                  </a:schemeClr>
                </a:solidFill>
              </a:defRPr>
            </a:lvl1pPr>
          </a:lstStyle>
          <a:p>
            <a:r>
              <a:rPr lang="en-US"/>
              <a:t>Click icon to add chart</a:t>
            </a:r>
            <a:endParaRPr lang="da-DK" dirty="0"/>
          </a:p>
        </p:txBody>
      </p:sp>
      <p:grpSp>
        <p:nvGrpSpPr>
          <p:cNvPr id="8" name="Group 7">
            <a:extLst>
              <a:ext uri="{FF2B5EF4-FFF2-40B4-BE49-F238E27FC236}">
                <a16:creationId xmlns:a16="http://schemas.microsoft.com/office/drawing/2014/main" id="{28B9E0AC-B1F4-4CC8-98CE-3B25158B171E}"/>
              </a:ext>
            </a:extLst>
          </p:cNvPr>
          <p:cNvGrpSpPr/>
          <p:nvPr userDrawn="1"/>
        </p:nvGrpSpPr>
        <p:grpSpPr>
          <a:xfrm>
            <a:off x="-1138184" y="19050"/>
            <a:ext cx="927100" cy="900000"/>
            <a:chOff x="-1138184" y="143103"/>
            <a:chExt cx="927100" cy="900000"/>
          </a:xfrm>
        </p:grpSpPr>
        <p:sp>
          <p:nvSpPr>
            <p:cNvPr id="9" name="Rectangle 5">
              <a:extLst>
                <a:ext uri="{FF2B5EF4-FFF2-40B4-BE49-F238E27FC236}">
                  <a16:creationId xmlns:a16="http://schemas.microsoft.com/office/drawing/2014/main" id="{E197AA23-90AB-47AE-86F1-6459C5AEF411}"/>
                </a:ext>
              </a:extLst>
            </p:cNvPr>
            <p:cNvSpPr>
              <a:spLocks noChangeArrowheads="1"/>
            </p:cNvSpPr>
            <p:nvPr userDrawn="1"/>
          </p:nvSpPr>
          <p:spPr bwMode="auto">
            <a:xfrm>
              <a:off x="-1138184" y="143103"/>
              <a:ext cx="900000" cy="900000"/>
            </a:xfrm>
            <a:prstGeom prst="rect">
              <a:avLst/>
            </a:prstGeom>
            <a:solidFill>
              <a:srgbClr val="93C5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10" name="Group 9">
              <a:extLst>
                <a:ext uri="{FF2B5EF4-FFF2-40B4-BE49-F238E27FC236}">
                  <a16:creationId xmlns:a16="http://schemas.microsoft.com/office/drawing/2014/main" id="{ED26867A-C01A-4F92-B219-B13A6DC0C8C3}"/>
                </a:ext>
              </a:extLst>
            </p:cNvPr>
            <p:cNvGrpSpPr/>
            <p:nvPr userDrawn="1"/>
          </p:nvGrpSpPr>
          <p:grpSpPr>
            <a:xfrm>
              <a:off x="-1063572" y="534842"/>
              <a:ext cx="852488" cy="474663"/>
              <a:chOff x="-1055635" y="1793285"/>
              <a:chExt cx="852488" cy="474663"/>
            </a:xfrm>
          </p:grpSpPr>
          <p:sp>
            <p:nvSpPr>
              <p:cNvPr id="11" name="Rectangle 6">
                <a:extLst>
                  <a:ext uri="{FF2B5EF4-FFF2-40B4-BE49-F238E27FC236}">
                    <a16:creationId xmlns:a16="http://schemas.microsoft.com/office/drawing/2014/main" id="{9951979C-20B4-43AC-B638-2A15C514023F}"/>
                  </a:ext>
                </a:extLst>
              </p:cNvPr>
              <p:cNvSpPr>
                <a:spLocks noChangeArrowheads="1"/>
              </p:cNvSpPr>
              <p:nvPr userDrawn="1"/>
            </p:nvSpPr>
            <p:spPr bwMode="auto">
              <a:xfrm>
                <a:off x="-1036585" y="1793285"/>
                <a:ext cx="727763"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Attention </a:t>
                </a:r>
                <a:r>
                  <a:rPr kumimoji="0" lang="da-DK" altLang="da-DK" sz="800" b="1" i="0" u="none" strike="noStrike" cap="none" normalizeH="0" baseline="0" dirty="0" err="1">
                    <a:ln>
                      <a:noFill/>
                    </a:ln>
                    <a:solidFill>
                      <a:srgbClr val="FFFFFF"/>
                    </a:solidFill>
                    <a:effectLst/>
                    <a:latin typeface="Trebuchet MS" panose="020B0603020202020204" pitchFamily="34" charset="0"/>
                  </a:rPr>
                  <a:t>color</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2" name="Rectangle 7">
                <a:extLst>
                  <a:ext uri="{FF2B5EF4-FFF2-40B4-BE49-F238E27FC236}">
                    <a16:creationId xmlns:a16="http://schemas.microsoft.com/office/drawing/2014/main" id="{FE7EE1C4-0FAA-45EE-9773-815BE6C0E93A}"/>
                  </a:ext>
                </a:extLst>
              </p:cNvPr>
              <p:cNvSpPr>
                <a:spLocks noChangeArrowheads="1"/>
              </p:cNvSpPr>
              <p:nvPr userDrawn="1"/>
            </p:nvSpPr>
            <p:spPr bwMode="auto">
              <a:xfrm>
                <a:off x="-874660" y="1944097"/>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#93c5b9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 name="Rectangle 8">
                <a:extLst>
                  <a:ext uri="{FF2B5EF4-FFF2-40B4-BE49-F238E27FC236}">
                    <a16:creationId xmlns:a16="http://schemas.microsoft.com/office/drawing/2014/main" id="{A37B7920-AA52-43FB-9224-89E12FA3EDEF}"/>
                  </a:ext>
                </a:extLst>
              </p:cNvPr>
              <p:cNvSpPr>
                <a:spLocks noChangeArrowheads="1"/>
              </p:cNvSpPr>
              <p:nvPr userDrawn="1"/>
            </p:nvSpPr>
            <p:spPr bwMode="auto">
              <a:xfrm>
                <a:off x="-1055635" y="209491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R147 G197 B185</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14" name="Group 13">
            <a:extLst>
              <a:ext uri="{FF2B5EF4-FFF2-40B4-BE49-F238E27FC236}">
                <a16:creationId xmlns:a16="http://schemas.microsoft.com/office/drawing/2014/main" id="{55A834EB-B264-4BDF-ABED-397E1E3EC1E8}"/>
              </a:ext>
            </a:extLst>
          </p:cNvPr>
          <p:cNvGrpSpPr/>
          <p:nvPr userDrawn="1"/>
        </p:nvGrpSpPr>
        <p:grpSpPr>
          <a:xfrm>
            <a:off x="-1138184" y="4905696"/>
            <a:ext cx="900000" cy="900000"/>
            <a:chOff x="-1138184" y="4919666"/>
            <a:chExt cx="900000" cy="900000"/>
          </a:xfrm>
        </p:grpSpPr>
        <p:sp>
          <p:nvSpPr>
            <p:cNvPr id="15" name="Rectangle 48">
              <a:extLst>
                <a:ext uri="{FF2B5EF4-FFF2-40B4-BE49-F238E27FC236}">
                  <a16:creationId xmlns:a16="http://schemas.microsoft.com/office/drawing/2014/main" id="{74985F9C-0304-47AD-BCDA-6D78E8F1B974}"/>
                </a:ext>
              </a:extLst>
            </p:cNvPr>
            <p:cNvSpPr>
              <a:spLocks noChangeArrowheads="1"/>
            </p:cNvSpPr>
            <p:nvPr userDrawn="1"/>
          </p:nvSpPr>
          <p:spPr bwMode="auto">
            <a:xfrm>
              <a:off x="-1138184" y="4919666"/>
              <a:ext cx="900000" cy="900000"/>
            </a:xfrm>
            <a:prstGeom prst="rect">
              <a:avLst/>
            </a:prstGeom>
            <a:solidFill>
              <a:srgbClr val="CE7D4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16" name="Group 15">
              <a:extLst>
                <a:ext uri="{FF2B5EF4-FFF2-40B4-BE49-F238E27FC236}">
                  <a16:creationId xmlns:a16="http://schemas.microsoft.com/office/drawing/2014/main" id="{F7395879-9816-46A5-A49D-4E4550CDAB90}"/>
                </a:ext>
              </a:extLst>
            </p:cNvPr>
            <p:cNvGrpSpPr/>
            <p:nvPr userDrawn="1"/>
          </p:nvGrpSpPr>
          <p:grpSpPr>
            <a:xfrm>
              <a:off x="-1069921" y="5270503"/>
              <a:ext cx="825500" cy="474663"/>
              <a:chOff x="-1069921" y="4692653"/>
              <a:chExt cx="825500" cy="474663"/>
            </a:xfrm>
          </p:grpSpPr>
          <p:sp>
            <p:nvSpPr>
              <p:cNvPr id="17" name="Rectangle 49">
                <a:extLst>
                  <a:ext uri="{FF2B5EF4-FFF2-40B4-BE49-F238E27FC236}">
                    <a16:creationId xmlns:a16="http://schemas.microsoft.com/office/drawing/2014/main" id="{E19E56EC-4948-4219-86C4-3CB325D85940}"/>
                  </a:ext>
                </a:extLst>
              </p:cNvPr>
              <p:cNvSpPr>
                <a:spLocks noChangeArrowheads="1"/>
              </p:cNvSpPr>
              <p:nvPr userDrawn="1"/>
            </p:nvSpPr>
            <p:spPr bwMode="auto">
              <a:xfrm>
                <a:off x="-1069921" y="4692653"/>
                <a:ext cx="77425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Medium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r>
                  <a:rPr kumimoji="0" lang="da-DK" altLang="da-DK" sz="800" b="1" i="0" u="none" strike="noStrike" cap="none" normalizeH="0" baseline="0" dirty="0">
                    <a:ln>
                      <a:noFill/>
                    </a:ln>
                    <a:solidFill>
                      <a:srgbClr val="FFFFFF"/>
                    </a:solidFill>
                    <a:effectLst/>
                    <a:latin typeface="Trebuchet MS" panose="020B0603020202020204" pitchFamily="34" charset="0"/>
                  </a:rPr>
                  <a:t> b</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18" name="Rectangle 50">
                <a:extLst>
                  <a:ext uri="{FF2B5EF4-FFF2-40B4-BE49-F238E27FC236}">
                    <a16:creationId xmlns:a16="http://schemas.microsoft.com/office/drawing/2014/main" id="{53E8705F-F05E-4821-B685-745F94DDB8C6}"/>
                  </a:ext>
                </a:extLst>
              </p:cNvPr>
              <p:cNvSpPr>
                <a:spLocks noChangeArrowheads="1"/>
              </p:cNvSpPr>
              <p:nvPr userDrawn="1"/>
            </p:nvSpPr>
            <p:spPr bwMode="auto">
              <a:xfrm>
                <a:off x="-882596" y="4843466"/>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#ce7d49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9" name="Rectangle 51">
                <a:extLst>
                  <a:ext uri="{FF2B5EF4-FFF2-40B4-BE49-F238E27FC236}">
                    <a16:creationId xmlns:a16="http://schemas.microsoft.com/office/drawing/2014/main" id="{727515F2-A54B-45C0-8618-9B58A275B4C4}"/>
                  </a:ext>
                </a:extLst>
              </p:cNvPr>
              <p:cNvSpPr>
                <a:spLocks noChangeArrowheads="1"/>
              </p:cNvSpPr>
              <p:nvPr userDrawn="1"/>
            </p:nvSpPr>
            <p:spPr bwMode="auto">
              <a:xfrm>
                <a:off x="-1036584" y="499427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R206 G125 B73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0" name="Group 19">
            <a:extLst>
              <a:ext uri="{FF2B5EF4-FFF2-40B4-BE49-F238E27FC236}">
                <a16:creationId xmlns:a16="http://schemas.microsoft.com/office/drawing/2014/main" id="{0AF492F9-5ECB-4404-9084-A4B61EAAEF44}"/>
              </a:ext>
            </a:extLst>
          </p:cNvPr>
          <p:cNvGrpSpPr/>
          <p:nvPr userDrawn="1"/>
        </p:nvGrpSpPr>
        <p:grpSpPr>
          <a:xfrm>
            <a:off x="-1138184" y="1824123"/>
            <a:ext cx="927100" cy="900000"/>
            <a:chOff x="-1138184" y="1836823"/>
            <a:chExt cx="927100" cy="900000"/>
          </a:xfrm>
        </p:grpSpPr>
        <p:sp>
          <p:nvSpPr>
            <p:cNvPr id="21" name="Rectangle 71">
              <a:extLst>
                <a:ext uri="{FF2B5EF4-FFF2-40B4-BE49-F238E27FC236}">
                  <a16:creationId xmlns:a16="http://schemas.microsoft.com/office/drawing/2014/main" id="{9FE05189-DABB-4042-A537-C7B06B5A1CBC}"/>
                </a:ext>
              </a:extLst>
            </p:cNvPr>
            <p:cNvSpPr>
              <a:spLocks noChangeArrowheads="1"/>
            </p:cNvSpPr>
            <p:nvPr userDrawn="1"/>
          </p:nvSpPr>
          <p:spPr bwMode="auto">
            <a:xfrm>
              <a:off x="-1138184" y="1836823"/>
              <a:ext cx="900000" cy="900000"/>
            </a:xfrm>
            <a:prstGeom prst="rect">
              <a:avLst/>
            </a:prstGeom>
            <a:solidFill>
              <a:srgbClr val="91AD8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2" name="Group 21">
              <a:extLst>
                <a:ext uri="{FF2B5EF4-FFF2-40B4-BE49-F238E27FC236}">
                  <a16:creationId xmlns:a16="http://schemas.microsoft.com/office/drawing/2014/main" id="{A30A5D28-7B30-4FFC-A0AD-083E39BEB452}"/>
                </a:ext>
              </a:extLst>
            </p:cNvPr>
            <p:cNvGrpSpPr/>
            <p:nvPr userDrawn="1"/>
          </p:nvGrpSpPr>
          <p:grpSpPr>
            <a:xfrm>
              <a:off x="-1063572" y="2232110"/>
              <a:ext cx="852488" cy="474663"/>
              <a:chOff x="-1063572" y="1995890"/>
              <a:chExt cx="852488" cy="474663"/>
            </a:xfrm>
          </p:grpSpPr>
          <p:sp>
            <p:nvSpPr>
              <p:cNvPr id="23" name="Rectangle 72">
                <a:extLst>
                  <a:ext uri="{FF2B5EF4-FFF2-40B4-BE49-F238E27FC236}">
                    <a16:creationId xmlns:a16="http://schemas.microsoft.com/office/drawing/2014/main" id="{15D195F6-03A7-485E-95F2-36BB4915D1E0}"/>
                  </a:ext>
                </a:extLst>
              </p:cNvPr>
              <p:cNvSpPr>
                <a:spLocks noChangeArrowheads="1"/>
              </p:cNvSpPr>
              <p:nvPr userDrawn="1"/>
            </p:nvSpPr>
            <p:spPr bwMode="auto">
              <a:xfrm>
                <a:off x="-961972" y="1995890"/>
                <a:ext cx="55303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Good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24" name="Rectangle 73">
                <a:extLst>
                  <a:ext uri="{FF2B5EF4-FFF2-40B4-BE49-F238E27FC236}">
                    <a16:creationId xmlns:a16="http://schemas.microsoft.com/office/drawing/2014/main" id="{8C7FAF42-3C30-439F-89A0-9AB6BFC9CF59}"/>
                  </a:ext>
                </a:extLst>
              </p:cNvPr>
              <p:cNvSpPr>
                <a:spLocks noChangeArrowheads="1"/>
              </p:cNvSpPr>
              <p:nvPr userDrawn="1"/>
            </p:nvSpPr>
            <p:spPr bwMode="auto">
              <a:xfrm>
                <a:off x="-882597" y="2146703"/>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#91ad80</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25" name="Rectangle 74">
                <a:extLst>
                  <a:ext uri="{FF2B5EF4-FFF2-40B4-BE49-F238E27FC236}">
                    <a16:creationId xmlns:a16="http://schemas.microsoft.com/office/drawing/2014/main" id="{B731FB19-870A-420D-BF83-109726173E89}"/>
                  </a:ext>
                </a:extLst>
              </p:cNvPr>
              <p:cNvSpPr>
                <a:spLocks noChangeArrowheads="1"/>
              </p:cNvSpPr>
              <p:nvPr userDrawn="1"/>
            </p:nvSpPr>
            <p:spPr bwMode="auto">
              <a:xfrm>
                <a:off x="-1063572" y="229751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R145 G173 B128</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26" name="Group 25">
            <a:extLst>
              <a:ext uri="{FF2B5EF4-FFF2-40B4-BE49-F238E27FC236}">
                <a16:creationId xmlns:a16="http://schemas.microsoft.com/office/drawing/2014/main" id="{DD63B4C2-D386-4CFB-A2BF-D5A8F654B4F6}"/>
              </a:ext>
            </a:extLst>
          </p:cNvPr>
          <p:cNvGrpSpPr/>
          <p:nvPr userDrawn="1"/>
        </p:nvGrpSpPr>
        <p:grpSpPr>
          <a:xfrm>
            <a:off x="-1138184" y="2851314"/>
            <a:ext cx="927100" cy="900000"/>
            <a:chOff x="-1138184" y="2690024"/>
            <a:chExt cx="927100" cy="900000"/>
          </a:xfrm>
        </p:grpSpPr>
        <p:sp>
          <p:nvSpPr>
            <p:cNvPr id="27" name="Rectangle 94">
              <a:extLst>
                <a:ext uri="{FF2B5EF4-FFF2-40B4-BE49-F238E27FC236}">
                  <a16:creationId xmlns:a16="http://schemas.microsoft.com/office/drawing/2014/main" id="{A4BBB6EF-17B5-4231-B292-662B048BC031}"/>
                </a:ext>
              </a:extLst>
            </p:cNvPr>
            <p:cNvSpPr>
              <a:spLocks noChangeArrowheads="1"/>
            </p:cNvSpPr>
            <p:nvPr userDrawn="1"/>
          </p:nvSpPr>
          <p:spPr bwMode="auto">
            <a:xfrm>
              <a:off x="-1138184" y="2690024"/>
              <a:ext cx="900000" cy="900000"/>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28" name="Group 27">
              <a:extLst>
                <a:ext uri="{FF2B5EF4-FFF2-40B4-BE49-F238E27FC236}">
                  <a16:creationId xmlns:a16="http://schemas.microsoft.com/office/drawing/2014/main" id="{3C592EED-28DE-4CC5-9507-3EAD2D395C28}"/>
                </a:ext>
              </a:extLst>
            </p:cNvPr>
            <p:cNvGrpSpPr/>
            <p:nvPr userDrawn="1"/>
          </p:nvGrpSpPr>
          <p:grpSpPr>
            <a:xfrm>
              <a:off x="-1063572" y="3068801"/>
              <a:ext cx="852488" cy="474663"/>
              <a:chOff x="-1063572" y="3402811"/>
              <a:chExt cx="852488" cy="474663"/>
            </a:xfrm>
          </p:grpSpPr>
          <p:sp>
            <p:nvSpPr>
              <p:cNvPr id="29" name="Rectangle 95">
                <a:extLst>
                  <a:ext uri="{FF2B5EF4-FFF2-40B4-BE49-F238E27FC236}">
                    <a16:creationId xmlns:a16="http://schemas.microsoft.com/office/drawing/2014/main" id="{89A42E32-1C02-4D1D-B52E-7A7EDCA7AC87}"/>
                  </a:ext>
                </a:extLst>
              </p:cNvPr>
              <p:cNvSpPr>
                <a:spLocks noChangeArrowheads="1"/>
              </p:cNvSpPr>
              <p:nvPr userDrawn="1"/>
            </p:nvSpPr>
            <p:spPr bwMode="auto">
              <a:xfrm>
                <a:off x="-1014359" y="3402811"/>
                <a:ext cx="666849"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6E6E6E"/>
                    </a:solidFill>
                    <a:effectLst/>
                    <a:latin typeface="Trebuchet MS" panose="020B0603020202020204" pitchFamily="34" charset="0"/>
                  </a:rPr>
                  <a:t>Neutral </a:t>
                </a:r>
                <a:r>
                  <a:rPr kumimoji="0" lang="da-DK" altLang="da-DK" sz="800" b="1" i="0" u="none" strike="noStrike" cap="none" normalizeH="0" baseline="0" dirty="0" err="1">
                    <a:ln>
                      <a:noFill/>
                    </a:ln>
                    <a:solidFill>
                      <a:srgbClr val="6E6E6E"/>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30" name="Rectangle 96">
                <a:extLst>
                  <a:ext uri="{FF2B5EF4-FFF2-40B4-BE49-F238E27FC236}">
                    <a16:creationId xmlns:a16="http://schemas.microsoft.com/office/drawing/2014/main" id="{693C6BF3-1794-4508-B469-96E3DE7DA126}"/>
                  </a:ext>
                </a:extLst>
              </p:cNvPr>
              <p:cNvSpPr>
                <a:spLocks noChangeArrowheads="1"/>
              </p:cNvSpPr>
              <p:nvPr userDrawn="1"/>
            </p:nvSpPr>
            <p:spPr bwMode="auto">
              <a:xfrm>
                <a:off x="-887359" y="3553624"/>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#d9d9d9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1" name="Rectangle 97">
                <a:extLst>
                  <a:ext uri="{FF2B5EF4-FFF2-40B4-BE49-F238E27FC236}">
                    <a16:creationId xmlns:a16="http://schemas.microsoft.com/office/drawing/2014/main" id="{BBBEB047-9937-4B57-8907-612A78364C21}"/>
                  </a:ext>
                </a:extLst>
              </p:cNvPr>
              <p:cNvSpPr>
                <a:spLocks noChangeArrowheads="1"/>
              </p:cNvSpPr>
              <p:nvPr userDrawn="1"/>
            </p:nvSpPr>
            <p:spPr bwMode="auto">
              <a:xfrm>
                <a:off x="-1063572" y="3704436"/>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6E6E6E"/>
                    </a:solidFill>
                    <a:effectLst/>
                    <a:latin typeface="Trebuchet MS" panose="020B0603020202020204" pitchFamily="34" charset="0"/>
                  </a:rPr>
                  <a:t>R217 G217 B217</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grpSp>
        <p:nvGrpSpPr>
          <p:cNvPr id="32" name="Group 31">
            <a:extLst>
              <a:ext uri="{FF2B5EF4-FFF2-40B4-BE49-F238E27FC236}">
                <a16:creationId xmlns:a16="http://schemas.microsoft.com/office/drawing/2014/main" id="{2A248C7C-3A12-4A9C-B700-6B245B59F0D2}"/>
              </a:ext>
            </a:extLst>
          </p:cNvPr>
          <p:cNvGrpSpPr/>
          <p:nvPr userDrawn="1"/>
        </p:nvGrpSpPr>
        <p:grpSpPr>
          <a:xfrm>
            <a:off x="-1138184" y="3878505"/>
            <a:ext cx="923925" cy="900000"/>
            <a:chOff x="-1138184" y="3792145"/>
            <a:chExt cx="923925" cy="900000"/>
          </a:xfrm>
        </p:grpSpPr>
        <p:sp>
          <p:nvSpPr>
            <p:cNvPr id="33" name="Rectangle 118">
              <a:extLst>
                <a:ext uri="{FF2B5EF4-FFF2-40B4-BE49-F238E27FC236}">
                  <a16:creationId xmlns:a16="http://schemas.microsoft.com/office/drawing/2014/main" id="{285FC8AC-46EC-40A3-8636-7965F910F89D}"/>
                </a:ext>
              </a:extLst>
            </p:cNvPr>
            <p:cNvSpPr>
              <a:spLocks noChangeArrowheads="1"/>
            </p:cNvSpPr>
            <p:nvPr userDrawn="1"/>
          </p:nvSpPr>
          <p:spPr bwMode="auto">
            <a:xfrm>
              <a:off x="-1138184" y="3792145"/>
              <a:ext cx="900000" cy="900000"/>
            </a:xfrm>
            <a:prstGeom prst="rect">
              <a:avLst/>
            </a:prstGeom>
            <a:solidFill>
              <a:srgbClr val="EBD66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34" name="Group 33">
              <a:extLst>
                <a:ext uri="{FF2B5EF4-FFF2-40B4-BE49-F238E27FC236}">
                  <a16:creationId xmlns:a16="http://schemas.microsoft.com/office/drawing/2014/main" id="{8377E5E1-85CF-40D3-A9D4-0299884B0C58}"/>
                </a:ext>
              </a:extLst>
            </p:cNvPr>
            <p:cNvGrpSpPr/>
            <p:nvPr userDrawn="1"/>
          </p:nvGrpSpPr>
          <p:grpSpPr>
            <a:xfrm>
              <a:off x="-1066747" y="4168382"/>
              <a:ext cx="852488" cy="474663"/>
              <a:chOff x="-1066747" y="4047732"/>
              <a:chExt cx="852488" cy="474663"/>
            </a:xfrm>
          </p:grpSpPr>
          <p:sp>
            <p:nvSpPr>
              <p:cNvPr id="35" name="Rectangle 119">
                <a:extLst>
                  <a:ext uri="{FF2B5EF4-FFF2-40B4-BE49-F238E27FC236}">
                    <a16:creationId xmlns:a16="http://schemas.microsoft.com/office/drawing/2014/main" id="{1B0D4243-3FB4-4AFC-8FDB-54C1EA60E484}"/>
                  </a:ext>
                </a:extLst>
              </p:cNvPr>
              <p:cNvSpPr>
                <a:spLocks noChangeArrowheads="1"/>
              </p:cNvSpPr>
              <p:nvPr userDrawn="1"/>
            </p:nvSpPr>
            <p:spPr bwMode="auto">
              <a:xfrm>
                <a:off x="-1066747" y="4047732"/>
                <a:ext cx="769441"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Medium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r>
                  <a:rPr kumimoji="0" lang="da-DK" altLang="da-DK" sz="800" b="1" i="0" u="none" strike="noStrike" cap="none" normalizeH="0" baseline="0" dirty="0">
                    <a:ln>
                      <a:noFill/>
                    </a:ln>
                    <a:solidFill>
                      <a:srgbClr val="FFFFFF"/>
                    </a:solidFill>
                    <a:effectLst/>
                    <a:latin typeface="Trebuchet MS" panose="020B0603020202020204" pitchFamily="34" charset="0"/>
                  </a:rPr>
                  <a:t> a</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36" name="Rectangle 120">
                <a:extLst>
                  <a:ext uri="{FF2B5EF4-FFF2-40B4-BE49-F238E27FC236}">
                    <a16:creationId xmlns:a16="http://schemas.microsoft.com/office/drawing/2014/main" id="{74AFFF26-545F-4672-969C-A5141DCE8891}"/>
                  </a:ext>
                </a:extLst>
              </p:cNvPr>
              <p:cNvSpPr>
                <a:spLocks noChangeArrowheads="1"/>
              </p:cNvSpPr>
              <p:nvPr userDrawn="1"/>
            </p:nvSpPr>
            <p:spPr bwMode="auto">
              <a:xfrm>
                <a:off x="-887359" y="4198545"/>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#ebd569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37" name="Rectangle 121">
                <a:extLst>
                  <a:ext uri="{FF2B5EF4-FFF2-40B4-BE49-F238E27FC236}">
                    <a16:creationId xmlns:a16="http://schemas.microsoft.com/office/drawing/2014/main" id="{6F6C5A53-6903-40C8-81F0-30E7E301D804}"/>
                  </a:ext>
                </a:extLst>
              </p:cNvPr>
              <p:cNvSpPr>
                <a:spLocks noChangeArrowheads="1"/>
              </p:cNvSpPr>
              <p:nvPr userDrawn="1"/>
            </p:nvSpPr>
            <p:spPr bwMode="auto">
              <a:xfrm>
                <a:off x="-1066747" y="4349357"/>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R235 G214 B105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grpSp>
      <p:grpSp>
        <p:nvGrpSpPr>
          <p:cNvPr id="38" name="Group 37">
            <a:extLst>
              <a:ext uri="{FF2B5EF4-FFF2-40B4-BE49-F238E27FC236}">
                <a16:creationId xmlns:a16="http://schemas.microsoft.com/office/drawing/2014/main" id="{B48CA0CC-76D9-493A-BF13-D5BBC7B41743}"/>
              </a:ext>
            </a:extLst>
          </p:cNvPr>
          <p:cNvGrpSpPr/>
          <p:nvPr userDrawn="1"/>
        </p:nvGrpSpPr>
        <p:grpSpPr>
          <a:xfrm>
            <a:off x="-1138184" y="5932887"/>
            <a:ext cx="900000" cy="900000"/>
            <a:chOff x="-1138184" y="5945587"/>
            <a:chExt cx="900000" cy="900000"/>
          </a:xfrm>
        </p:grpSpPr>
        <p:sp>
          <p:nvSpPr>
            <p:cNvPr id="39" name="Rectangle 161">
              <a:extLst>
                <a:ext uri="{FF2B5EF4-FFF2-40B4-BE49-F238E27FC236}">
                  <a16:creationId xmlns:a16="http://schemas.microsoft.com/office/drawing/2014/main" id="{6F77B5F0-0D7A-4F2C-BDFC-051E1A173EB9}"/>
                </a:ext>
              </a:extLst>
            </p:cNvPr>
            <p:cNvSpPr>
              <a:spLocks noChangeArrowheads="1"/>
            </p:cNvSpPr>
            <p:nvPr userDrawn="1"/>
          </p:nvSpPr>
          <p:spPr bwMode="auto">
            <a:xfrm>
              <a:off x="-1138184" y="5945587"/>
              <a:ext cx="900000" cy="900000"/>
            </a:xfrm>
            <a:prstGeom prst="rect">
              <a:avLst/>
            </a:prstGeom>
            <a:solidFill>
              <a:srgbClr val="A04E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dirty="0"/>
            </a:p>
          </p:txBody>
        </p:sp>
        <p:grpSp>
          <p:nvGrpSpPr>
            <p:cNvPr id="40" name="Group 39">
              <a:extLst>
                <a:ext uri="{FF2B5EF4-FFF2-40B4-BE49-F238E27FC236}">
                  <a16:creationId xmlns:a16="http://schemas.microsoft.com/office/drawing/2014/main" id="{7DCABA8D-A08D-4DEC-993D-FEB781770962}"/>
                </a:ext>
              </a:extLst>
            </p:cNvPr>
            <p:cNvGrpSpPr/>
            <p:nvPr userDrawn="1"/>
          </p:nvGrpSpPr>
          <p:grpSpPr>
            <a:xfrm>
              <a:off x="-1009597" y="6309124"/>
              <a:ext cx="736600" cy="474663"/>
              <a:chOff x="-1009597" y="5337574"/>
              <a:chExt cx="736600" cy="474663"/>
            </a:xfrm>
          </p:grpSpPr>
          <p:sp>
            <p:nvSpPr>
              <p:cNvPr id="41" name="Rectangle 162">
                <a:extLst>
                  <a:ext uri="{FF2B5EF4-FFF2-40B4-BE49-F238E27FC236}">
                    <a16:creationId xmlns:a16="http://schemas.microsoft.com/office/drawing/2014/main" id="{ED49405F-7023-4B78-871D-2E0E74A456B1}"/>
                  </a:ext>
                </a:extLst>
              </p:cNvPr>
              <p:cNvSpPr>
                <a:spLocks noChangeArrowheads="1"/>
              </p:cNvSpPr>
              <p:nvPr userDrawn="1"/>
            </p:nvSpPr>
            <p:spPr bwMode="auto">
              <a:xfrm>
                <a:off x="-946097" y="5337574"/>
                <a:ext cx="60914"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a:ln>
                      <a:noFill/>
                    </a:ln>
                    <a:solidFill>
                      <a:srgbClr val="FFFFFF"/>
                    </a:solidFill>
                    <a:effectLst/>
                    <a:latin typeface="Trebuchet MS" panose="020B0603020202020204" pitchFamily="34" charset="0"/>
                  </a:rPr>
                  <a:t>P</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42" name="Rectangle 163">
                <a:extLst>
                  <a:ext uri="{FF2B5EF4-FFF2-40B4-BE49-F238E27FC236}">
                    <a16:creationId xmlns:a16="http://schemas.microsoft.com/office/drawing/2014/main" id="{D6962DB1-84BE-486C-9085-2BF9CB593A4C}"/>
                  </a:ext>
                </a:extLst>
              </p:cNvPr>
              <p:cNvSpPr>
                <a:spLocks noChangeArrowheads="1"/>
              </p:cNvSpPr>
              <p:nvPr userDrawn="1"/>
            </p:nvSpPr>
            <p:spPr bwMode="auto">
              <a:xfrm>
                <a:off x="-890534" y="5337574"/>
                <a:ext cx="468077"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1" i="0" u="none" strike="noStrike" cap="none" normalizeH="0" baseline="0" dirty="0" err="1">
                    <a:ln>
                      <a:noFill/>
                    </a:ln>
                    <a:solidFill>
                      <a:srgbClr val="FFFFFF"/>
                    </a:solidFill>
                    <a:effectLst/>
                    <a:latin typeface="Trebuchet MS" panose="020B0603020202020204" pitchFamily="34" charset="0"/>
                  </a:rPr>
                  <a:t>oor</a:t>
                </a:r>
                <a:r>
                  <a:rPr kumimoji="0" lang="da-DK" altLang="da-DK" sz="800" b="1" i="0" u="none" strike="noStrike" cap="none" normalizeH="0" baseline="0" dirty="0">
                    <a:ln>
                      <a:noFill/>
                    </a:ln>
                    <a:solidFill>
                      <a:srgbClr val="FFFFFF"/>
                    </a:solidFill>
                    <a:effectLst/>
                    <a:latin typeface="Trebuchet MS" panose="020B0603020202020204" pitchFamily="34" charset="0"/>
                  </a:rPr>
                  <a:t> </a:t>
                </a:r>
                <a:r>
                  <a:rPr kumimoji="0" lang="da-DK" altLang="da-DK" sz="800" b="1" i="0" u="none" strike="noStrike" cap="none" normalizeH="0" baseline="0" dirty="0" err="1">
                    <a:ln>
                      <a:noFill/>
                    </a:ln>
                    <a:solidFill>
                      <a:srgbClr val="FFFFFF"/>
                    </a:solidFill>
                    <a:effectLst/>
                    <a:latin typeface="Trebuchet MS" panose="020B0603020202020204" pitchFamily="34" charset="0"/>
                  </a:rPr>
                  <a:t>result</a:t>
                </a:r>
                <a:endParaRPr kumimoji="0" lang="da-DK" altLang="da-DK" sz="1800" b="1" i="0" u="none" strike="noStrike" cap="none" normalizeH="0" baseline="0" dirty="0">
                  <a:ln>
                    <a:noFill/>
                  </a:ln>
                  <a:solidFill>
                    <a:schemeClr val="tx1"/>
                  </a:solidFill>
                  <a:effectLst/>
                  <a:latin typeface="Arial" panose="020B0604020202020204" pitchFamily="34" charset="0"/>
                </a:endParaRPr>
              </a:p>
            </p:txBody>
          </p:sp>
          <p:sp>
            <p:nvSpPr>
              <p:cNvPr id="43" name="Rectangle 164">
                <a:extLst>
                  <a:ext uri="{FF2B5EF4-FFF2-40B4-BE49-F238E27FC236}">
                    <a16:creationId xmlns:a16="http://schemas.microsoft.com/office/drawing/2014/main" id="{1EF2CE90-EF49-4EB8-AC1C-0EF803F96B75}"/>
                  </a:ext>
                </a:extLst>
              </p:cNvPr>
              <p:cNvSpPr>
                <a:spLocks noChangeArrowheads="1"/>
              </p:cNvSpPr>
              <p:nvPr userDrawn="1"/>
            </p:nvSpPr>
            <p:spPr bwMode="auto">
              <a:xfrm>
                <a:off x="-882597" y="5488387"/>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#a04e53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44" name="Rectangle 165">
                <a:extLst>
                  <a:ext uri="{FF2B5EF4-FFF2-40B4-BE49-F238E27FC236}">
                    <a16:creationId xmlns:a16="http://schemas.microsoft.com/office/drawing/2014/main" id="{34BA79EC-2615-4F18-80E1-569EE28C1FBF}"/>
                  </a:ext>
                </a:extLst>
              </p:cNvPr>
              <p:cNvSpPr>
                <a:spLocks noChangeArrowheads="1"/>
              </p:cNvSpPr>
              <p:nvPr userDrawn="1"/>
            </p:nvSpPr>
            <p:spPr bwMode="auto">
              <a:xfrm>
                <a:off x="-1009597" y="5639199"/>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R160 G78 B83</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grpSp>
      </p:grpSp>
      <p:sp>
        <p:nvSpPr>
          <p:cNvPr id="45" name="Rectangle 44">
            <a:extLst>
              <a:ext uri="{FF2B5EF4-FFF2-40B4-BE49-F238E27FC236}">
                <a16:creationId xmlns:a16="http://schemas.microsoft.com/office/drawing/2014/main" id="{8A21FFF2-2B64-4B87-914F-ACEE6ACF9822}"/>
              </a:ext>
            </a:extLst>
          </p:cNvPr>
          <p:cNvSpPr/>
          <p:nvPr userDrawn="1"/>
        </p:nvSpPr>
        <p:spPr>
          <a:xfrm>
            <a:off x="10194773"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46" name="Rectangle 45">
            <a:extLst>
              <a:ext uri="{FF2B5EF4-FFF2-40B4-BE49-F238E27FC236}">
                <a16:creationId xmlns:a16="http://schemas.microsoft.com/office/drawing/2014/main" id="{7D79E553-8568-4F1B-AD4B-D277ECD6E309}"/>
              </a:ext>
            </a:extLst>
          </p:cNvPr>
          <p:cNvSpPr/>
          <p:nvPr userDrawn="1"/>
        </p:nvSpPr>
        <p:spPr>
          <a:xfrm>
            <a:off x="824137" y="5870997"/>
            <a:ext cx="1389260" cy="4032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Tree>
    <p:extLst>
      <p:ext uri="{BB962C8B-B14F-4D97-AF65-F5344CB8AC3E}">
        <p14:creationId xmlns:p14="http://schemas.microsoft.com/office/powerpoint/2010/main" val="2448158737"/>
      </p:ext>
    </p:extLst>
  </p:cSld>
  <p:clrMapOvr>
    <a:masterClrMapping/>
  </p:clrMapOvr>
  <p:transition spd="slow">
    <p:push dir="u"/>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CTA page">
    <p:spTree>
      <p:nvGrpSpPr>
        <p:cNvPr id="1" name=""/>
        <p:cNvGrpSpPr/>
        <p:nvPr/>
      </p:nvGrpSpPr>
      <p:grpSpPr>
        <a:xfrm>
          <a:off x="0" y="0"/>
          <a:ext cx="0" cy="0"/>
          <a:chOff x="0" y="0"/>
          <a:chExt cx="0" cy="0"/>
        </a:xfrm>
      </p:grpSpPr>
      <p:sp>
        <p:nvSpPr>
          <p:cNvPr id="13" name="Subject"/>
          <p:cNvSpPr>
            <a:spLocks noGrp="1"/>
          </p:cNvSpPr>
          <p:nvPr>
            <p:ph type="title" hasCustomPrompt="1"/>
          </p:nvPr>
        </p:nvSpPr>
        <p:spPr>
          <a:xfrm>
            <a:off x="3212592" y="2950901"/>
            <a:ext cx="5766816" cy="1072459"/>
          </a:xfrm>
        </p:spPr>
        <p:txBody>
          <a:bodyPr tIns="0" rIns="0" bIns="0" anchor="b" anchorCtr="0">
            <a:noAutofit/>
          </a:bodyPr>
          <a:lstStyle>
            <a:lvl1pPr algn="ctr">
              <a:lnSpc>
                <a:spcPts val="5300"/>
              </a:lnSpc>
              <a:defRPr sz="4400" b="0" cap="none" spc="150" baseline="0"/>
            </a:lvl1pPr>
          </a:lstStyle>
          <a:p>
            <a:r>
              <a:rPr lang="en-US" dirty="0"/>
              <a:t>Now let’s get in touch!</a:t>
            </a:r>
          </a:p>
        </p:txBody>
      </p:sp>
      <p:sp>
        <p:nvSpPr>
          <p:cNvPr id="5" name="Date Placeholder 4"/>
          <p:cNvSpPr>
            <a:spLocks noGrp="1"/>
          </p:cNvSpPr>
          <p:nvPr>
            <p:ph type="dt" sz="half" idx="10"/>
          </p:nvPr>
        </p:nvSpPr>
        <p:spPr/>
        <p:txBody>
          <a:bodyPr/>
          <a:lstStyle/>
          <a:p>
            <a:fld id="{17C95C14-6CAC-45FB-BD0B-3336981BA3E9}"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8" name="Picture Placeholder 7"/>
          <p:cNvSpPr>
            <a:spLocks noGrp="1"/>
          </p:cNvSpPr>
          <p:nvPr>
            <p:ph type="pic" sz="quarter" idx="15" hasCustomPrompt="1"/>
          </p:nvPr>
        </p:nvSpPr>
        <p:spPr>
          <a:xfrm>
            <a:off x="5430000"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a:t>Insert </a:t>
            </a:r>
            <a:r>
              <a:rPr lang="da-DK" dirty="0" err="1"/>
              <a:t>your</a:t>
            </a:r>
            <a:r>
              <a:rPr lang="da-DK" dirty="0"/>
              <a:t> </a:t>
            </a:r>
            <a:r>
              <a:rPr lang="da-DK" dirty="0" err="1"/>
              <a:t>picture</a:t>
            </a:r>
            <a:endParaRPr lang="en-US" dirty="0"/>
          </a:p>
        </p:txBody>
      </p:sp>
      <p:sp>
        <p:nvSpPr>
          <p:cNvPr id="14" name="Title 1" hidden="1"/>
          <p:cNvSpPr txBox="1">
            <a:spLocks/>
          </p:cNvSpPr>
          <p:nvPr userDrawn="1"/>
        </p:nvSpPr>
        <p:spPr>
          <a:xfrm>
            <a:off x="2773448" y="1132577"/>
            <a:ext cx="6645617" cy="5002671"/>
          </a:xfrm>
        </p:spPr>
        <p:txBody>
          <a:bodyPr anchor="ctr" anchorCtr="0">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lnSpc>
                <a:spcPct val="100000"/>
              </a:lnSpc>
              <a:spcAft>
                <a:spcPts val="363"/>
              </a:spcAft>
            </a:pPr>
            <a:r>
              <a:rPr lang="en-US" sz="4536" spc="227" dirty="0"/>
              <a:t>Now, let’s get </a:t>
            </a:r>
            <a:br>
              <a:rPr lang="en-US" sz="4536" spc="227" dirty="0"/>
            </a:br>
            <a:r>
              <a:rPr lang="en-US" sz="4536" spc="227" dirty="0"/>
              <a:t>in touch!</a:t>
            </a:r>
          </a:p>
          <a:p>
            <a:pPr algn="ctr">
              <a:lnSpc>
                <a:spcPct val="100000"/>
              </a:lnSpc>
              <a:spcAft>
                <a:spcPts val="363"/>
              </a:spcAft>
            </a:pPr>
            <a:r>
              <a:rPr lang="en-US" sz="1633" i="1" spc="45" dirty="0"/>
              <a:t>Call your Engagement Manager at </a:t>
            </a:r>
            <a:r>
              <a:rPr lang="en-US" sz="1633" i="1" spc="45" dirty="0" err="1"/>
              <a:t>Ennova</a:t>
            </a:r>
            <a:r>
              <a:rPr lang="en-US" sz="1633" i="1" spc="45" dirty="0"/>
              <a:t> or </a:t>
            </a:r>
          </a:p>
          <a:p>
            <a:pPr algn="ctr">
              <a:lnSpc>
                <a:spcPct val="100000"/>
              </a:lnSpc>
              <a:spcAft>
                <a:spcPts val="363"/>
              </a:spcAft>
            </a:pPr>
            <a:r>
              <a:rPr lang="en-US" sz="1633" i="1" spc="45" dirty="0"/>
              <a:t>write to us at </a:t>
            </a:r>
            <a:r>
              <a:rPr lang="en-US" sz="1633" i="1" spc="45" dirty="0">
                <a:hlinkClick r:id="rId2"/>
              </a:rPr>
              <a:t>email@ennova.com</a:t>
            </a:r>
            <a:endParaRPr lang="en-US" sz="4536" spc="227" dirty="0"/>
          </a:p>
        </p:txBody>
      </p:sp>
      <p:sp>
        <p:nvSpPr>
          <p:cNvPr id="3" name="TextBox 2"/>
          <p:cNvSpPr txBox="1"/>
          <p:nvPr userDrawn="1"/>
        </p:nvSpPr>
        <p:spPr>
          <a:xfrm>
            <a:off x="3212592" y="4059453"/>
            <a:ext cx="5766816" cy="751296"/>
          </a:xfrm>
          <a:prstGeom prst="rect">
            <a:avLst/>
          </a:prstGeom>
          <a:noFill/>
        </p:spPr>
        <p:txBody>
          <a:bodyPr wrap="square" rtlCol="0">
            <a:spAutoFit/>
          </a:bodyPr>
          <a:lstStyle/>
          <a:p>
            <a:pPr algn="ctr">
              <a:lnSpc>
                <a:spcPts val="2700"/>
              </a:lnSpc>
            </a:pPr>
            <a:r>
              <a:rPr lang="en-US" i="1" dirty="0">
                <a:solidFill>
                  <a:schemeClr val="tx1">
                    <a:lumMod val="50000"/>
                    <a:lumOff val="50000"/>
                  </a:schemeClr>
                </a:solidFill>
              </a:rPr>
              <a:t>Call your Engagement Manager at </a:t>
            </a:r>
            <a:r>
              <a:rPr lang="en-US" i="1" dirty="0" err="1">
                <a:solidFill>
                  <a:schemeClr val="tx1">
                    <a:lumMod val="50000"/>
                    <a:lumOff val="50000"/>
                  </a:schemeClr>
                </a:solidFill>
              </a:rPr>
              <a:t>Ennova</a:t>
            </a:r>
            <a:r>
              <a:rPr lang="en-US" i="1" dirty="0">
                <a:solidFill>
                  <a:schemeClr val="tx1">
                    <a:lumMod val="50000"/>
                    <a:lumOff val="50000"/>
                  </a:schemeClr>
                </a:solidFill>
              </a:rPr>
              <a:t>, or </a:t>
            </a:r>
          </a:p>
          <a:p>
            <a:pPr algn="ctr">
              <a:lnSpc>
                <a:spcPts val="2700"/>
              </a:lnSpc>
            </a:pPr>
            <a:r>
              <a:rPr lang="en-US" i="1" dirty="0">
                <a:solidFill>
                  <a:schemeClr val="tx1">
                    <a:lumMod val="50000"/>
                    <a:lumOff val="50000"/>
                  </a:schemeClr>
                </a:solidFill>
              </a:rPr>
              <a:t>write to us at </a:t>
            </a:r>
            <a:r>
              <a:rPr lang="en-US" i="1" dirty="0">
                <a:solidFill>
                  <a:srgbClr val="888888"/>
                </a:solidFill>
                <a:hlinkClick r:id="rId2"/>
              </a:rPr>
              <a:t>email@ennova.com</a:t>
            </a:r>
            <a:endParaRPr lang="en-US" i="1" dirty="0">
              <a:solidFill>
                <a:srgbClr val="888888"/>
              </a:solidFill>
            </a:endParaRPr>
          </a:p>
        </p:txBody>
      </p:sp>
    </p:spTree>
    <p:extLst>
      <p:ext uri="{BB962C8B-B14F-4D97-AF65-F5344CB8AC3E}">
        <p14:creationId xmlns:p14="http://schemas.microsoft.com/office/powerpoint/2010/main" val="48522950"/>
      </p:ext>
    </p:extLst>
  </p:cSld>
  <p:clrMapOvr>
    <a:masterClrMapping/>
  </p:clrMapOvr>
  <p:transition spd="slow">
    <p:push dir="u"/>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0761F-01D9-4EB7-AAD4-5087E0BF29EC}" type="datetime1">
              <a:rPr lang="en-US" smtClean="0"/>
              <a:t>6/13/2022</a:t>
            </a:fld>
            <a:endParaRPr lang="en-US"/>
          </a:p>
        </p:txBody>
      </p:sp>
      <p:sp>
        <p:nvSpPr>
          <p:cNvPr id="3" name="Footer Placeholder 2"/>
          <p:cNvSpPr>
            <a:spLocks noGrp="1"/>
          </p:cNvSpPr>
          <p:nvPr>
            <p:ph type="ftr" sz="quarter" idx="11"/>
          </p:nvPr>
        </p:nvSpPr>
        <p:spPr/>
        <p:txBody>
          <a:bodyPr/>
          <a:lstStyle/>
          <a:p>
            <a:r>
              <a:rPr lang="en-US"/>
              <a:t>Ennova | Write the title of the PowerPoint here </a:t>
            </a:r>
          </a:p>
        </p:txBody>
      </p:sp>
      <p:sp>
        <p:nvSpPr>
          <p:cNvPr id="4" name="Slide Number Placeholder 3"/>
          <p:cNvSpPr>
            <a:spLocks noGrp="1"/>
          </p:cNvSpPr>
          <p:nvPr>
            <p:ph type="sldNum" sz="quarter" idx="12"/>
          </p:nvPr>
        </p:nvSpPr>
        <p:spPr/>
        <p:txBody>
          <a:bodyPr/>
          <a:lstStyle/>
          <a:p>
            <a:fld id="{1796BFC4-BD81-42DC-AAF0-40B34283BA04}" type="slidenum">
              <a:rPr lang="en-US" smtClean="0"/>
              <a:t>‹#›</a:t>
            </a:fld>
            <a:endParaRPr lang="en-US"/>
          </a:p>
        </p:txBody>
      </p:sp>
      <p:sp>
        <p:nvSpPr>
          <p:cNvPr id="15" name="AutoShape 3"/>
          <p:cNvSpPr>
            <a:spLocks noChangeAspect="1" noChangeArrowheads="1" noTextEdit="1"/>
          </p:cNvSpPr>
          <p:nvPr userDrawn="1"/>
        </p:nvSpPr>
        <p:spPr bwMode="auto">
          <a:xfrm>
            <a:off x="1690688" y="-1873250"/>
            <a:ext cx="7807325"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684176852"/>
      </p:ext>
    </p:extLst>
  </p:cSld>
  <p:clrMapOvr>
    <a:masterClrMapping/>
  </p:clrMapOvr>
  <p:transition spd="slow">
    <p:push dir="u"/>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sp>
        <p:nvSpPr>
          <p:cNvPr id="20" name="Rectangle 19"/>
          <p:cNvSpPr/>
          <p:nvPr userDrawn="1"/>
        </p:nvSpPr>
        <p:spPr>
          <a:xfrm>
            <a:off x="0" y="0"/>
            <a:ext cx="12192000" cy="6858000"/>
          </a:xfrm>
          <a:prstGeom prst="rect">
            <a:avLst/>
          </a:prstGeom>
          <a:solidFill>
            <a:srgbClr val="93C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itle 1" hidden="1"/>
          <p:cNvSpPr txBox="1">
            <a:spLocks/>
          </p:cNvSpPr>
          <p:nvPr userDrawn="1"/>
        </p:nvSpPr>
        <p:spPr>
          <a:xfrm>
            <a:off x="2773448" y="1132577"/>
            <a:ext cx="6645617" cy="5002671"/>
          </a:xfrm>
        </p:spPr>
        <p:txBody>
          <a:bodyPr anchor="ctr" anchorCtr="0">
            <a:noAutofit/>
          </a:bodyPr>
          <a:lst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a:lstStyle>
          <a:p>
            <a:pPr algn="ctr">
              <a:lnSpc>
                <a:spcPct val="100000"/>
              </a:lnSpc>
              <a:spcAft>
                <a:spcPts val="363"/>
              </a:spcAft>
            </a:pPr>
            <a:r>
              <a:rPr lang="en-US" sz="4536" spc="227" dirty="0"/>
              <a:t>Now, let’s get </a:t>
            </a:r>
            <a:br>
              <a:rPr lang="en-US" sz="4536" spc="227" dirty="0"/>
            </a:br>
            <a:r>
              <a:rPr lang="en-US" sz="4536" spc="227" dirty="0"/>
              <a:t>in touch!</a:t>
            </a:r>
          </a:p>
          <a:p>
            <a:pPr algn="ctr">
              <a:lnSpc>
                <a:spcPct val="100000"/>
              </a:lnSpc>
              <a:spcAft>
                <a:spcPts val="363"/>
              </a:spcAft>
            </a:pPr>
            <a:r>
              <a:rPr lang="en-US" sz="1633" i="1" spc="45" dirty="0"/>
              <a:t>Call your Engagement Manager at </a:t>
            </a:r>
            <a:r>
              <a:rPr lang="en-US" sz="1633" i="1" spc="45" dirty="0" err="1"/>
              <a:t>Ennova</a:t>
            </a:r>
            <a:r>
              <a:rPr lang="en-US" sz="1633" i="1" spc="45" dirty="0"/>
              <a:t> or </a:t>
            </a:r>
          </a:p>
          <a:p>
            <a:pPr algn="ctr">
              <a:lnSpc>
                <a:spcPct val="100000"/>
              </a:lnSpc>
              <a:spcAft>
                <a:spcPts val="363"/>
              </a:spcAft>
            </a:pPr>
            <a:r>
              <a:rPr lang="en-US" sz="1633" i="1" spc="45" dirty="0"/>
              <a:t>write to us at </a:t>
            </a:r>
            <a:r>
              <a:rPr lang="en-US" sz="1633" i="1" spc="45" dirty="0">
                <a:hlinkClick r:id="rId2"/>
              </a:rPr>
              <a:t>email@ennova.com</a:t>
            </a:r>
            <a:endParaRPr lang="en-US" sz="4536" spc="227" dirty="0"/>
          </a:p>
        </p:txBody>
      </p:sp>
      <p:sp>
        <p:nvSpPr>
          <p:cNvPr id="15" name="The white square"/>
          <p:cNvSpPr/>
          <p:nvPr userDrawn="1"/>
        </p:nvSpPr>
        <p:spPr>
          <a:xfrm>
            <a:off x="4296000" y="1629000"/>
            <a:ext cx="3600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defRPr/>
            </a:pPr>
            <a:endParaRPr lang="da-DK" sz="1633" dirty="0">
              <a:solidFill>
                <a:srgbClr val="FFFFFF"/>
              </a:solidFill>
              <a:latin typeface="Trebuchet MS"/>
            </a:endParaRPr>
          </a:p>
        </p:txBody>
      </p:sp>
      <p:sp>
        <p:nvSpPr>
          <p:cNvPr id="22" name="The title"/>
          <p:cNvSpPr txBox="1">
            <a:spLocks/>
          </p:cNvSpPr>
          <p:nvPr userDrawn="1"/>
        </p:nvSpPr>
        <p:spPr>
          <a:xfrm>
            <a:off x="4296000" y="1673302"/>
            <a:ext cx="3600000" cy="1633025"/>
          </a:xfrm>
          <a:prstGeom prst="rect">
            <a:avLst/>
          </a:prstGeom>
        </p:spPr>
        <p:txBody>
          <a:bodyPr vert="horz" lIns="360000" tIns="0" rIns="360000" bIns="144000" rtlCol="0" anchor="b" anchorCtr="0">
            <a:noAutofit/>
          </a:bodyPr>
          <a:lstStyle>
            <a:lvl1pPr algn="ctr" defTabSz="829544" rtl="0" eaLnBrk="1" latinLnBrk="0" hangingPunct="1">
              <a:lnSpc>
                <a:spcPts val="3000"/>
              </a:lnSpc>
              <a:spcBef>
                <a:spcPct val="0"/>
              </a:spcBef>
              <a:spcAft>
                <a:spcPts val="1089"/>
              </a:spcAft>
              <a:buNone/>
              <a:defRPr sz="2400" b="0" kern="1200" cap="all" spc="150" baseline="0">
                <a:solidFill>
                  <a:schemeClr val="tx1"/>
                </a:solidFill>
                <a:latin typeface="+mj-lt"/>
                <a:ea typeface="+mj-ea"/>
                <a:cs typeface="+mj-cs"/>
              </a:defRPr>
            </a:lvl1pPr>
          </a:lstStyle>
          <a:p>
            <a:pPr>
              <a:defRPr/>
            </a:pPr>
            <a:r>
              <a:rPr lang="da-DK" sz="2800" dirty="0" err="1">
                <a:solidFill>
                  <a:srgbClr val="ECECEC">
                    <a:lumMod val="10000"/>
                  </a:srgbClr>
                </a:solidFill>
              </a:rPr>
              <a:t>Thank</a:t>
            </a:r>
            <a:r>
              <a:rPr lang="da-DK" sz="2800" dirty="0">
                <a:solidFill>
                  <a:srgbClr val="ECECEC">
                    <a:lumMod val="10000"/>
                  </a:srgbClr>
                </a:solidFill>
              </a:rPr>
              <a:t> </a:t>
            </a:r>
            <a:r>
              <a:rPr lang="da-DK" sz="2800" dirty="0" err="1">
                <a:solidFill>
                  <a:srgbClr val="ECECEC">
                    <a:lumMod val="10000"/>
                  </a:srgbClr>
                </a:solidFill>
              </a:rPr>
              <a:t>You</a:t>
            </a:r>
            <a:endParaRPr lang="da-DK" sz="2800" dirty="0">
              <a:solidFill>
                <a:srgbClr val="ECECEC">
                  <a:lumMod val="10000"/>
                </a:srgbClr>
              </a:solidFill>
            </a:endParaRPr>
          </a:p>
        </p:txBody>
      </p:sp>
      <p:pic>
        <p:nvPicPr>
          <p:cNvPr id="16" name="Ennova logo">
            <a:hlinkClick r:id="rId3"/>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6206295" y="5663901"/>
            <a:ext cx="685448" cy="137090"/>
          </a:xfrm>
          <a:prstGeom prst="rect">
            <a:avLst/>
          </a:prstGeom>
        </p:spPr>
      </p:pic>
      <p:sp>
        <p:nvSpPr>
          <p:cNvPr id="11" name="Copyright by Ennova - change text color if needed"/>
          <p:cNvSpPr txBox="1">
            <a:spLocks/>
          </p:cNvSpPr>
          <p:nvPr userDrawn="1"/>
        </p:nvSpPr>
        <p:spPr>
          <a:xfrm>
            <a:off x="4318859" y="5606352"/>
            <a:ext cx="2805841" cy="229328"/>
          </a:xfrm>
          <a:prstGeom prst="rect">
            <a:avLst/>
          </a:prstGeom>
        </p:spPr>
        <p:txBody>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ctr">
              <a:buNone/>
            </a:pPr>
            <a:r>
              <a:rPr lang="en-US" sz="1100" i="1" dirty="0">
                <a:solidFill>
                  <a:schemeClr val="tx1"/>
                </a:solidFill>
              </a:rPr>
              <a:t>Copyright © by </a:t>
            </a:r>
          </a:p>
        </p:txBody>
      </p:sp>
      <p:cxnSp>
        <p:nvCxnSpPr>
          <p:cNvPr id="13" name="Thin line"/>
          <p:cNvCxnSpPr/>
          <p:nvPr userDrawn="1"/>
        </p:nvCxnSpPr>
        <p:spPr>
          <a:xfrm>
            <a:off x="5308598" y="3429000"/>
            <a:ext cx="1574805"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8" name="Copyright by Ennova - change text color if needed">
            <a:extLst>
              <a:ext uri="{FF2B5EF4-FFF2-40B4-BE49-F238E27FC236}">
                <a16:creationId xmlns:a16="http://schemas.microsoft.com/office/drawing/2014/main" id="{0D1F646E-9C82-4FCC-BE80-B089A7BB67A2}"/>
              </a:ext>
            </a:extLst>
          </p:cNvPr>
          <p:cNvSpPr txBox="1">
            <a:spLocks/>
          </p:cNvSpPr>
          <p:nvPr userDrawn="1"/>
        </p:nvSpPr>
        <p:spPr>
          <a:xfrm>
            <a:off x="4296000" y="3665193"/>
            <a:ext cx="3600001" cy="229328"/>
          </a:xfrm>
          <a:prstGeom prst="rect">
            <a:avLst/>
          </a:prstGeom>
        </p:spPr>
        <p:txBody>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ctr">
              <a:buNone/>
            </a:pPr>
            <a:r>
              <a:rPr lang="en-US" sz="1400" i="1" dirty="0">
                <a:solidFill>
                  <a:schemeClr val="tx1"/>
                </a:solidFill>
              </a:rPr>
              <a:t>Let’s get social</a:t>
            </a:r>
          </a:p>
        </p:txBody>
      </p:sp>
      <p:sp>
        <p:nvSpPr>
          <p:cNvPr id="23" name="Freeform: Shape 22">
            <a:hlinkClick r:id="rId5"/>
            <a:extLst>
              <a:ext uri="{FF2B5EF4-FFF2-40B4-BE49-F238E27FC236}">
                <a16:creationId xmlns:a16="http://schemas.microsoft.com/office/drawing/2014/main" id="{E42F55CF-7FD5-4697-B81E-AB2815447EE2}"/>
              </a:ext>
            </a:extLst>
          </p:cNvPr>
          <p:cNvSpPr/>
          <p:nvPr userDrawn="1"/>
        </p:nvSpPr>
        <p:spPr>
          <a:xfrm>
            <a:off x="6144314" y="4069353"/>
            <a:ext cx="314325" cy="314325"/>
          </a:xfrm>
          <a:custGeom>
            <a:avLst/>
            <a:gdLst>
              <a:gd name="connsiteX0" fmla="*/ 159544 w 314325"/>
              <a:gd name="connsiteY0" fmla="*/ 7144 h 314325"/>
              <a:gd name="connsiteX1" fmla="*/ 7144 w 314325"/>
              <a:gd name="connsiteY1" fmla="*/ 159544 h 314325"/>
              <a:gd name="connsiteX2" fmla="*/ 159544 w 314325"/>
              <a:gd name="connsiteY2" fmla="*/ 311944 h 314325"/>
              <a:gd name="connsiteX3" fmla="*/ 311944 w 314325"/>
              <a:gd name="connsiteY3" fmla="*/ 159544 h 314325"/>
              <a:gd name="connsiteX4" fmla="*/ 159544 w 314325"/>
              <a:gd name="connsiteY4" fmla="*/ 7144 h 314325"/>
              <a:gd name="connsiteX5" fmla="*/ 192215 w 314325"/>
              <a:gd name="connsiteY5" fmla="*/ 159639 h 314325"/>
              <a:gd name="connsiteX6" fmla="*/ 170878 w 314325"/>
              <a:gd name="connsiteY6" fmla="*/ 159639 h 314325"/>
              <a:gd name="connsiteX7" fmla="*/ 170878 w 314325"/>
              <a:gd name="connsiteY7" fmla="*/ 235744 h 314325"/>
              <a:gd name="connsiteX8" fmla="*/ 139255 w 314325"/>
              <a:gd name="connsiteY8" fmla="*/ 235744 h 314325"/>
              <a:gd name="connsiteX9" fmla="*/ 139255 w 314325"/>
              <a:gd name="connsiteY9" fmla="*/ 159639 h 314325"/>
              <a:gd name="connsiteX10" fmla="*/ 124206 w 314325"/>
              <a:gd name="connsiteY10" fmla="*/ 159639 h 314325"/>
              <a:gd name="connsiteX11" fmla="*/ 124206 w 314325"/>
              <a:gd name="connsiteY11" fmla="*/ 132779 h 314325"/>
              <a:gd name="connsiteX12" fmla="*/ 139255 w 314325"/>
              <a:gd name="connsiteY12" fmla="*/ 132779 h 314325"/>
              <a:gd name="connsiteX13" fmla="*/ 139255 w 314325"/>
              <a:gd name="connsiteY13" fmla="*/ 115348 h 314325"/>
              <a:gd name="connsiteX14" fmla="*/ 171164 w 314325"/>
              <a:gd name="connsiteY14" fmla="*/ 83439 h 314325"/>
              <a:gd name="connsiteX15" fmla="*/ 194596 w 314325"/>
              <a:gd name="connsiteY15" fmla="*/ 83534 h 314325"/>
              <a:gd name="connsiteX16" fmla="*/ 194596 w 314325"/>
              <a:gd name="connsiteY16" fmla="*/ 109633 h 314325"/>
              <a:gd name="connsiteX17" fmla="*/ 177546 w 314325"/>
              <a:gd name="connsiteY17" fmla="*/ 109633 h 314325"/>
              <a:gd name="connsiteX18" fmla="*/ 170878 w 314325"/>
              <a:gd name="connsiteY18" fmla="*/ 116967 h 314325"/>
              <a:gd name="connsiteX19" fmla="*/ 170878 w 314325"/>
              <a:gd name="connsiteY19" fmla="*/ 132779 h 314325"/>
              <a:gd name="connsiteX20" fmla="*/ 194977 w 314325"/>
              <a:gd name="connsiteY20" fmla="*/ 132779 h 314325"/>
              <a:gd name="connsiteX21" fmla="*/ 192215 w 314325"/>
              <a:gd name="connsiteY21" fmla="*/ 159639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4325" h="314325">
                <a:moveTo>
                  <a:pt x="159544" y="7144"/>
                </a:moveTo>
                <a:cubicBezTo>
                  <a:pt x="75343" y="7144"/>
                  <a:pt x="7144" y="75343"/>
                  <a:pt x="7144" y="159544"/>
                </a:cubicBezTo>
                <a:cubicBezTo>
                  <a:pt x="7144" y="243745"/>
                  <a:pt x="75343" y="311944"/>
                  <a:pt x="159544" y="311944"/>
                </a:cubicBezTo>
                <a:cubicBezTo>
                  <a:pt x="243745" y="311944"/>
                  <a:pt x="311944" y="243745"/>
                  <a:pt x="311944" y="159544"/>
                </a:cubicBezTo>
                <a:cubicBezTo>
                  <a:pt x="311944" y="75343"/>
                  <a:pt x="243745" y="7144"/>
                  <a:pt x="159544" y="7144"/>
                </a:cubicBezTo>
                <a:close/>
                <a:moveTo>
                  <a:pt x="192215" y="159639"/>
                </a:moveTo>
                <a:lnTo>
                  <a:pt x="170878" y="159639"/>
                </a:lnTo>
                <a:cubicBezTo>
                  <a:pt x="170878" y="193739"/>
                  <a:pt x="170878" y="235744"/>
                  <a:pt x="170878" y="235744"/>
                </a:cubicBezTo>
                <a:lnTo>
                  <a:pt x="139255" y="235744"/>
                </a:lnTo>
                <a:cubicBezTo>
                  <a:pt x="139255" y="235744"/>
                  <a:pt x="139255" y="194120"/>
                  <a:pt x="139255" y="159639"/>
                </a:cubicBezTo>
                <a:lnTo>
                  <a:pt x="124206" y="159639"/>
                </a:lnTo>
                <a:lnTo>
                  <a:pt x="124206" y="132779"/>
                </a:lnTo>
                <a:lnTo>
                  <a:pt x="139255" y="132779"/>
                </a:lnTo>
                <a:lnTo>
                  <a:pt x="139255" y="115348"/>
                </a:lnTo>
                <a:cubicBezTo>
                  <a:pt x="139255" y="102870"/>
                  <a:pt x="145161" y="83439"/>
                  <a:pt x="171164" y="83439"/>
                </a:cubicBezTo>
                <a:lnTo>
                  <a:pt x="194596" y="83534"/>
                </a:lnTo>
                <a:lnTo>
                  <a:pt x="194596" y="109633"/>
                </a:lnTo>
                <a:cubicBezTo>
                  <a:pt x="194596" y="109633"/>
                  <a:pt x="180308" y="109633"/>
                  <a:pt x="177546" y="109633"/>
                </a:cubicBezTo>
                <a:cubicBezTo>
                  <a:pt x="174784" y="109633"/>
                  <a:pt x="170878" y="110966"/>
                  <a:pt x="170878" y="116967"/>
                </a:cubicBezTo>
                <a:lnTo>
                  <a:pt x="170878" y="132779"/>
                </a:lnTo>
                <a:lnTo>
                  <a:pt x="194977" y="132779"/>
                </a:lnTo>
                <a:lnTo>
                  <a:pt x="192215" y="159639"/>
                </a:lnTo>
                <a:close/>
              </a:path>
            </a:pathLst>
          </a:custGeom>
          <a:solidFill>
            <a:srgbClr val="4C6195"/>
          </a:solidFill>
          <a:ln w="9525" cap="flat">
            <a:noFill/>
            <a:prstDash val="solid"/>
            <a:miter/>
          </a:ln>
        </p:spPr>
        <p:txBody>
          <a:bodyPr rtlCol="0" anchor="ctr"/>
          <a:lstStyle/>
          <a:p>
            <a:endParaRPr lang="da-DK"/>
          </a:p>
        </p:txBody>
      </p:sp>
      <p:sp>
        <p:nvSpPr>
          <p:cNvPr id="24" name="Freeform: Shape 23">
            <a:hlinkClick r:id="rId6"/>
            <a:extLst>
              <a:ext uri="{FF2B5EF4-FFF2-40B4-BE49-F238E27FC236}">
                <a16:creationId xmlns:a16="http://schemas.microsoft.com/office/drawing/2014/main" id="{231CEBF4-829F-4679-A90F-93A28A273AF2}"/>
              </a:ext>
            </a:extLst>
          </p:cNvPr>
          <p:cNvSpPr/>
          <p:nvPr userDrawn="1"/>
        </p:nvSpPr>
        <p:spPr>
          <a:xfrm>
            <a:off x="5724833" y="4069353"/>
            <a:ext cx="314325" cy="314325"/>
          </a:xfrm>
          <a:custGeom>
            <a:avLst/>
            <a:gdLst>
              <a:gd name="connsiteX0" fmla="*/ 159544 w 314325"/>
              <a:gd name="connsiteY0" fmla="*/ 7144 h 314325"/>
              <a:gd name="connsiteX1" fmla="*/ 7144 w 314325"/>
              <a:gd name="connsiteY1" fmla="*/ 159544 h 314325"/>
              <a:gd name="connsiteX2" fmla="*/ 159544 w 314325"/>
              <a:gd name="connsiteY2" fmla="*/ 311944 h 314325"/>
              <a:gd name="connsiteX3" fmla="*/ 311944 w 314325"/>
              <a:gd name="connsiteY3" fmla="*/ 159544 h 314325"/>
              <a:gd name="connsiteX4" fmla="*/ 159544 w 314325"/>
              <a:gd name="connsiteY4" fmla="*/ 7144 h 314325"/>
              <a:gd name="connsiteX5" fmla="*/ 220123 w 314325"/>
              <a:gd name="connsiteY5" fmla="*/ 128492 h 314325"/>
              <a:gd name="connsiteX6" fmla="*/ 220218 w 314325"/>
              <a:gd name="connsiteY6" fmla="*/ 132493 h 314325"/>
              <a:gd name="connsiteX7" fmla="*/ 131254 w 314325"/>
              <a:gd name="connsiteY7" fmla="*/ 221456 h 314325"/>
              <a:gd name="connsiteX8" fmla="*/ 83344 w 314325"/>
              <a:gd name="connsiteY8" fmla="*/ 207455 h 314325"/>
              <a:gd name="connsiteX9" fmla="*/ 90773 w 314325"/>
              <a:gd name="connsiteY9" fmla="*/ 207836 h 314325"/>
              <a:gd name="connsiteX10" fmla="*/ 129635 w 314325"/>
              <a:gd name="connsiteY10" fmla="*/ 194501 h 314325"/>
              <a:gd name="connsiteX11" fmla="*/ 100394 w 314325"/>
              <a:gd name="connsiteY11" fmla="*/ 172784 h 314325"/>
              <a:gd name="connsiteX12" fmla="*/ 106299 w 314325"/>
              <a:gd name="connsiteY12" fmla="*/ 173355 h 314325"/>
              <a:gd name="connsiteX13" fmla="*/ 114491 w 314325"/>
              <a:gd name="connsiteY13" fmla="*/ 172212 h 314325"/>
              <a:gd name="connsiteX14" fmla="*/ 89440 w 314325"/>
              <a:gd name="connsiteY14" fmla="*/ 141542 h 314325"/>
              <a:gd name="connsiteX15" fmla="*/ 89440 w 314325"/>
              <a:gd name="connsiteY15" fmla="*/ 141161 h 314325"/>
              <a:gd name="connsiteX16" fmla="*/ 103632 w 314325"/>
              <a:gd name="connsiteY16" fmla="*/ 145066 h 314325"/>
              <a:gd name="connsiteX17" fmla="*/ 89725 w 314325"/>
              <a:gd name="connsiteY17" fmla="*/ 119063 h 314325"/>
              <a:gd name="connsiteX18" fmla="*/ 93917 w 314325"/>
              <a:gd name="connsiteY18" fmla="*/ 103346 h 314325"/>
              <a:gd name="connsiteX19" fmla="*/ 158401 w 314325"/>
              <a:gd name="connsiteY19" fmla="*/ 136017 h 314325"/>
              <a:gd name="connsiteX20" fmla="*/ 157544 w 314325"/>
              <a:gd name="connsiteY20" fmla="*/ 128873 h 314325"/>
              <a:gd name="connsiteX21" fmla="*/ 188786 w 314325"/>
              <a:gd name="connsiteY21" fmla="*/ 97631 h 314325"/>
              <a:gd name="connsiteX22" fmla="*/ 211646 w 314325"/>
              <a:gd name="connsiteY22" fmla="*/ 107537 h 314325"/>
              <a:gd name="connsiteX23" fmla="*/ 231553 w 314325"/>
              <a:gd name="connsiteY23" fmla="*/ 99917 h 314325"/>
              <a:gd name="connsiteX24" fmla="*/ 217837 w 314325"/>
              <a:gd name="connsiteY24" fmla="*/ 117253 h 314325"/>
              <a:gd name="connsiteX25" fmla="*/ 235744 w 314325"/>
              <a:gd name="connsiteY25" fmla="*/ 112300 h 314325"/>
              <a:gd name="connsiteX26" fmla="*/ 220123 w 314325"/>
              <a:gd name="connsiteY26" fmla="*/ 128492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14325" h="314325">
                <a:moveTo>
                  <a:pt x="159544" y="7144"/>
                </a:moveTo>
                <a:cubicBezTo>
                  <a:pt x="75343" y="7144"/>
                  <a:pt x="7144" y="75343"/>
                  <a:pt x="7144" y="159544"/>
                </a:cubicBezTo>
                <a:cubicBezTo>
                  <a:pt x="7144" y="243745"/>
                  <a:pt x="75343" y="311944"/>
                  <a:pt x="159544" y="311944"/>
                </a:cubicBezTo>
                <a:cubicBezTo>
                  <a:pt x="243745" y="311944"/>
                  <a:pt x="311944" y="243745"/>
                  <a:pt x="311944" y="159544"/>
                </a:cubicBezTo>
                <a:cubicBezTo>
                  <a:pt x="311944" y="75343"/>
                  <a:pt x="243745" y="7144"/>
                  <a:pt x="159544" y="7144"/>
                </a:cubicBezTo>
                <a:close/>
                <a:moveTo>
                  <a:pt x="220123" y="128492"/>
                </a:moveTo>
                <a:cubicBezTo>
                  <a:pt x="220218" y="129826"/>
                  <a:pt x="220218" y="131159"/>
                  <a:pt x="220218" y="132493"/>
                </a:cubicBezTo>
                <a:cubicBezTo>
                  <a:pt x="220218" y="173831"/>
                  <a:pt x="188786" y="221456"/>
                  <a:pt x="131254" y="221456"/>
                </a:cubicBezTo>
                <a:cubicBezTo>
                  <a:pt x="113633" y="221456"/>
                  <a:pt x="97155" y="216313"/>
                  <a:pt x="83344" y="207455"/>
                </a:cubicBezTo>
                <a:cubicBezTo>
                  <a:pt x="85820" y="207740"/>
                  <a:pt x="88297" y="207836"/>
                  <a:pt x="90773" y="207836"/>
                </a:cubicBezTo>
                <a:cubicBezTo>
                  <a:pt x="105442" y="207836"/>
                  <a:pt x="118872" y="202883"/>
                  <a:pt x="129635" y="194501"/>
                </a:cubicBezTo>
                <a:cubicBezTo>
                  <a:pt x="115919" y="194215"/>
                  <a:pt x="104394" y="185166"/>
                  <a:pt x="100394" y="172784"/>
                </a:cubicBezTo>
                <a:cubicBezTo>
                  <a:pt x="102298" y="173165"/>
                  <a:pt x="104299" y="173355"/>
                  <a:pt x="106299" y="173355"/>
                </a:cubicBezTo>
                <a:cubicBezTo>
                  <a:pt x="109156" y="173355"/>
                  <a:pt x="111919" y="172974"/>
                  <a:pt x="114491" y="172212"/>
                </a:cubicBezTo>
                <a:cubicBezTo>
                  <a:pt x="100203" y="169355"/>
                  <a:pt x="89440" y="156686"/>
                  <a:pt x="89440" y="141542"/>
                </a:cubicBezTo>
                <a:cubicBezTo>
                  <a:pt x="89440" y="141446"/>
                  <a:pt x="89440" y="141256"/>
                  <a:pt x="89440" y="141161"/>
                </a:cubicBezTo>
                <a:cubicBezTo>
                  <a:pt x="93631" y="143542"/>
                  <a:pt x="98489" y="144875"/>
                  <a:pt x="103632" y="145066"/>
                </a:cubicBezTo>
                <a:cubicBezTo>
                  <a:pt x="95250" y="139446"/>
                  <a:pt x="89725" y="129921"/>
                  <a:pt x="89725" y="119063"/>
                </a:cubicBezTo>
                <a:cubicBezTo>
                  <a:pt x="89725" y="113348"/>
                  <a:pt x="91249" y="107918"/>
                  <a:pt x="93917" y="103346"/>
                </a:cubicBezTo>
                <a:cubicBezTo>
                  <a:pt x="109347" y="122301"/>
                  <a:pt x="132397" y="134684"/>
                  <a:pt x="158401" y="136017"/>
                </a:cubicBezTo>
                <a:cubicBezTo>
                  <a:pt x="157829" y="133731"/>
                  <a:pt x="157544" y="131350"/>
                  <a:pt x="157544" y="128873"/>
                </a:cubicBezTo>
                <a:cubicBezTo>
                  <a:pt x="157544" y="111633"/>
                  <a:pt x="171545" y="97631"/>
                  <a:pt x="188786" y="97631"/>
                </a:cubicBezTo>
                <a:cubicBezTo>
                  <a:pt x="197739" y="97631"/>
                  <a:pt x="205931" y="101441"/>
                  <a:pt x="211646" y="107537"/>
                </a:cubicBezTo>
                <a:cubicBezTo>
                  <a:pt x="218789" y="106109"/>
                  <a:pt x="225457" y="103537"/>
                  <a:pt x="231553" y="99917"/>
                </a:cubicBezTo>
                <a:cubicBezTo>
                  <a:pt x="229171" y="107252"/>
                  <a:pt x="224219" y="113348"/>
                  <a:pt x="217837" y="117253"/>
                </a:cubicBezTo>
                <a:cubicBezTo>
                  <a:pt x="224123" y="116491"/>
                  <a:pt x="230219" y="114776"/>
                  <a:pt x="235744" y="112300"/>
                </a:cubicBezTo>
                <a:cubicBezTo>
                  <a:pt x="231553" y="118586"/>
                  <a:pt x="226219" y="124111"/>
                  <a:pt x="220123" y="128492"/>
                </a:cubicBezTo>
                <a:close/>
              </a:path>
            </a:pathLst>
          </a:custGeom>
          <a:solidFill>
            <a:srgbClr val="6CA4D6"/>
          </a:solidFill>
          <a:ln w="9525" cap="flat">
            <a:noFill/>
            <a:prstDash val="solid"/>
            <a:miter/>
          </a:ln>
        </p:spPr>
        <p:txBody>
          <a:bodyPr rtlCol="0" anchor="ctr"/>
          <a:lstStyle/>
          <a:p>
            <a:endParaRPr lang="da-DK"/>
          </a:p>
        </p:txBody>
      </p:sp>
      <p:sp>
        <p:nvSpPr>
          <p:cNvPr id="25" name="Freeform: Shape 24">
            <a:hlinkClick r:id="rId7"/>
            <a:extLst>
              <a:ext uri="{FF2B5EF4-FFF2-40B4-BE49-F238E27FC236}">
                <a16:creationId xmlns:a16="http://schemas.microsoft.com/office/drawing/2014/main" id="{89E533E9-A3E9-4738-9E48-9D492CA731F3}"/>
              </a:ext>
            </a:extLst>
          </p:cNvPr>
          <p:cNvSpPr/>
          <p:nvPr userDrawn="1"/>
        </p:nvSpPr>
        <p:spPr>
          <a:xfrm>
            <a:off x="5305352" y="4069353"/>
            <a:ext cx="314325" cy="314325"/>
          </a:xfrm>
          <a:custGeom>
            <a:avLst/>
            <a:gdLst>
              <a:gd name="connsiteX0" fmla="*/ 159544 w 314325"/>
              <a:gd name="connsiteY0" fmla="*/ 7144 h 314325"/>
              <a:gd name="connsiteX1" fmla="*/ 7144 w 314325"/>
              <a:gd name="connsiteY1" fmla="*/ 159544 h 314325"/>
              <a:gd name="connsiteX2" fmla="*/ 159544 w 314325"/>
              <a:gd name="connsiteY2" fmla="*/ 311944 h 314325"/>
              <a:gd name="connsiteX3" fmla="*/ 311944 w 314325"/>
              <a:gd name="connsiteY3" fmla="*/ 159544 h 314325"/>
              <a:gd name="connsiteX4" fmla="*/ 159544 w 314325"/>
              <a:gd name="connsiteY4" fmla="*/ 7144 h 314325"/>
              <a:gd name="connsiteX5" fmla="*/ 117920 w 314325"/>
              <a:gd name="connsiteY5" fmla="*/ 232410 h 314325"/>
              <a:gd name="connsiteX6" fmla="*/ 85249 w 314325"/>
              <a:gd name="connsiteY6" fmla="*/ 232410 h 314325"/>
              <a:gd name="connsiteX7" fmla="*/ 85249 w 314325"/>
              <a:gd name="connsiteY7" fmla="*/ 134112 h 314325"/>
              <a:gd name="connsiteX8" fmla="*/ 117920 w 314325"/>
              <a:gd name="connsiteY8" fmla="*/ 134112 h 314325"/>
              <a:gd name="connsiteX9" fmla="*/ 117920 w 314325"/>
              <a:gd name="connsiteY9" fmla="*/ 232410 h 314325"/>
              <a:gd name="connsiteX10" fmla="*/ 101632 w 314325"/>
              <a:gd name="connsiteY10" fmla="*/ 120682 h 314325"/>
              <a:gd name="connsiteX11" fmla="*/ 101346 w 314325"/>
              <a:gd name="connsiteY11" fmla="*/ 120682 h 314325"/>
              <a:gd name="connsiteX12" fmla="*/ 83344 w 314325"/>
              <a:gd name="connsiteY12" fmla="*/ 103727 h 314325"/>
              <a:gd name="connsiteX13" fmla="*/ 101822 w 314325"/>
              <a:gd name="connsiteY13" fmla="*/ 86773 h 314325"/>
              <a:gd name="connsiteX14" fmla="*/ 120110 w 314325"/>
              <a:gd name="connsiteY14" fmla="*/ 103727 h 314325"/>
              <a:gd name="connsiteX15" fmla="*/ 101632 w 314325"/>
              <a:gd name="connsiteY15" fmla="*/ 120682 h 314325"/>
              <a:gd name="connsiteX16" fmla="*/ 235744 w 314325"/>
              <a:gd name="connsiteY16" fmla="*/ 232410 h 314325"/>
              <a:gd name="connsiteX17" fmla="*/ 203073 w 314325"/>
              <a:gd name="connsiteY17" fmla="*/ 232410 h 314325"/>
              <a:gd name="connsiteX18" fmla="*/ 203073 w 314325"/>
              <a:gd name="connsiteY18" fmla="*/ 179832 h 314325"/>
              <a:gd name="connsiteX19" fmla="*/ 186500 w 314325"/>
              <a:gd name="connsiteY19" fmla="*/ 157639 h 314325"/>
              <a:gd name="connsiteX20" fmla="*/ 169736 w 314325"/>
              <a:gd name="connsiteY20" fmla="*/ 169640 h 314325"/>
              <a:gd name="connsiteX21" fmla="*/ 168688 w 314325"/>
              <a:gd name="connsiteY21" fmla="*/ 177641 h 314325"/>
              <a:gd name="connsiteX22" fmla="*/ 168688 w 314325"/>
              <a:gd name="connsiteY22" fmla="*/ 232505 h 314325"/>
              <a:gd name="connsiteX23" fmla="*/ 136017 w 314325"/>
              <a:gd name="connsiteY23" fmla="*/ 232505 h 314325"/>
              <a:gd name="connsiteX24" fmla="*/ 136017 w 314325"/>
              <a:gd name="connsiteY24" fmla="*/ 134207 h 314325"/>
              <a:gd name="connsiteX25" fmla="*/ 168688 w 314325"/>
              <a:gd name="connsiteY25" fmla="*/ 134207 h 314325"/>
              <a:gd name="connsiteX26" fmla="*/ 168688 w 314325"/>
              <a:gd name="connsiteY26" fmla="*/ 148114 h 314325"/>
              <a:gd name="connsiteX27" fmla="*/ 198120 w 314325"/>
              <a:gd name="connsiteY27" fmla="*/ 131921 h 314325"/>
              <a:gd name="connsiteX28" fmla="*/ 235744 w 314325"/>
              <a:gd name="connsiteY28" fmla="*/ 176117 h 314325"/>
              <a:gd name="connsiteX29" fmla="*/ 235744 w 314325"/>
              <a:gd name="connsiteY29" fmla="*/ 232410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314325" h="314325">
                <a:moveTo>
                  <a:pt x="159544" y="7144"/>
                </a:moveTo>
                <a:cubicBezTo>
                  <a:pt x="75343" y="7144"/>
                  <a:pt x="7144" y="75343"/>
                  <a:pt x="7144" y="159544"/>
                </a:cubicBezTo>
                <a:cubicBezTo>
                  <a:pt x="7144" y="243745"/>
                  <a:pt x="75343" y="311944"/>
                  <a:pt x="159544" y="311944"/>
                </a:cubicBezTo>
                <a:cubicBezTo>
                  <a:pt x="243745" y="311944"/>
                  <a:pt x="311944" y="243745"/>
                  <a:pt x="311944" y="159544"/>
                </a:cubicBezTo>
                <a:cubicBezTo>
                  <a:pt x="311944" y="75343"/>
                  <a:pt x="243745" y="7144"/>
                  <a:pt x="159544" y="7144"/>
                </a:cubicBezTo>
                <a:close/>
                <a:moveTo>
                  <a:pt x="117920" y="232410"/>
                </a:moveTo>
                <a:lnTo>
                  <a:pt x="85249" y="232410"/>
                </a:lnTo>
                <a:lnTo>
                  <a:pt x="85249" y="134112"/>
                </a:lnTo>
                <a:lnTo>
                  <a:pt x="117920" y="134112"/>
                </a:lnTo>
                <a:lnTo>
                  <a:pt x="117920" y="232410"/>
                </a:lnTo>
                <a:close/>
                <a:moveTo>
                  <a:pt x="101632" y="120682"/>
                </a:moveTo>
                <a:lnTo>
                  <a:pt x="101346" y="120682"/>
                </a:lnTo>
                <a:cubicBezTo>
                  <a:pt x="90392" y="120682"/>
                  <a:pt x="83344" y="113157"/>
                  <a:pt x="83344" y="103727"/>
                </a:cubicBezTo>
                <a:cubicBezTo>
                  <a:pt x="83344" y="94107"/>
                  <a:pt x="90678" y="86773"/>
                  <a:pt x="101822" y="86773"/>
                </a:cubicBezTo>
                <a:cubicBezTo>
                  <a:pt x="112967" y="86773"/>
                  <a:pt x="119920" y="94107"/>
                  <a:pt x="120110" y="103727"/>
                </a:cubicBezTo>
                <a:cubicBezTo>
                  <a:pt x="120110" y="113157"/>
                  <a:pt x="112967" y="120682"/>
                  <a:pt x="101632" y="120682"/>
                </a:cubicBezTo>
                <a:close/>
                <a:moveTo>
                  <a:pt x="235744" y="232410"/>
                </a:moveTo>
                <a:lnTo>
                  <a:pt x="203073" y="232410"/>
                </a:lnTo>
                <a:lnTo>
                  <a:pt x="203073" y="179832"/>
                </a:lnTo>
                <a:cubicBezTo>
                  <a:pt x="203073" y="166592"/>
                  <a:pt x="198311" y="157639"/>
                  <a:pt x="186500" y="157639"/>
                </a:cubicBezTo>
                <a:cubicBezTo>
                  <a:pt x="177451" y="157639"/>
                  <a:pt x="172117" y="163735"/>
                  <a:pt x="169736" y="169640"/>
                </a:cubicBezTo>
                <a:cubicBezTo>
                  <a:pt x="168878" y="171736"/>
                  <a:pt x="168688" y="174689"/>
                  <a:pt x="168688" y="177641"/>
                </a:cubicBezTo>
                <a:lnTo>
                  <a:pt x="168688" y="232505"/>
                </a:lnTo>
                <a:lnTo>
                  <a:pt x="136017" y="232505"/>
                </a:lnTo>
                <a:cubicBezTo>
                  <a:pt x="136017" y="232505"/>
                  <a:pt x="136398" y="143447"/>
                  <a:pt x="136017" y="134207"/>
                </a:cubicBezTo>
                <a:lnTo>
                  <a:pt x="168688" y="134207"/>
                </a:lnTo>
                <a:lnTo>
                  <a:pt x="168688" y="148114"/>
                </a:lnTo>
                <a:cubicBezTo>
                  <a:pt x="173069" y="141351"/>
                  <a:pt x="180785" y="131921"/>
                  <a:pt x="198120" y="131921"/>
                </a:cubicBezTo>
                <a:cubicBezTo>
                  <a:pt x="219647" y="131921"/>
                  <a:pt x="235744" y="145923"/>
                  <a:pt x="235744" y="176117"/>
                </a:cubicBezTo>
                <a:lnTo>
                  <a:pt x="235744" y="232410"/>
                </a:lnTo>
                <a:close/>
              </a:path>
            </a:pathLst>
          </a:custGeom>
          <a:solidFill>
            <a:srgbClr val="456A91"/>
          </a:solidFill>
          <a:ln w="9525" cap="flat">
            <a:noFill/>
            <a:prstDash val="solid"/>
            <a:miter/>
          </a:ln>
        </p:spPr>
        <p:txBody>
          <a:bodyPr rtlCol="0" anchor="ctr"/>
          <a:lstStyle/>
          <a:p>
            <a:endParaRPr lang="da-DK"/>
          </a:p>
        </p:txBody>
      </p:sp>
      <p:sp>
        <p:nvSpPr>
          <p:cNvPr id="26" name="Freeform: Shape 25">
            <a:extLst>
              <a:ext uri="{FF2B5EF4-FFF2-40B4-BE49-F238E27FC236}">
                <a16:creationId xmlns:a16="http://schemas.microsoft.com/office/drawing/2014/main" id="{45AA3175-49C8-4E5F-AA4F-6E3F23011A2C}"/>
              </a:ext>
            </a:extLst>
          </p:cNvPr>
          <p:cNvSpPr/>
          <p:nvPr userDrawn="1"/>
        </p:nvSpPr>
        <p:spPr>
          <a:xfrm>
            <a:off x="5466706" y="4221753"/>
            <a:ext cx="9525" cy="9525"/>
          </a:xfrm>
          <a:custGeom>
            <a:avLst/>
            <a:gdLst>
              <a:gd name="connsiteX0" fmla="*/ 7334 w 9525"/>
              <a:gd name="connsiteY0" fmla="*/ 7429 h 9525"/>
              <a:gd name="connsiteX1" fmla="*/ 7334 w 9525"/>
              <a:gd name="connsiteY1" fmla="*/ 7144 h 9525"/>
              <a:gd name="connsiteX2" fmla="*/ 7144 w 9525"/>
              <a:gd name="connsiteY2" fmla="*/ 7429 h 9525"/>
              <a:gd name="connsiteX3" fmla="*/ 7334 w 9525"/>
              <a:gd name="connsiteY3" fmla="*/ 7429 h 9525"/>
            </a:gdLst>
            <a:ahLst/>
            <a:cxnLst>
              <a:cxn ang="0">
                <a:pos x="connsiteX0" y="connsiteY0"/>
              </a:cxn>
              <a:cxn ang="0">
                <a:pos x="connsiteX1" y="connsiteY1"/>
              </a:cxn>
              <a:cxn ang="0">
                <a:pos x="connsiteX2" y="connsiteY2"/>
              </a:cxn>
              <a:cxn ang="0">
                <a:pos x="connsiteX3" y="connsiteY3"/>
              </a:cxn>
            </a:cxnLst>
            <a:rect l="l" t="t" r="r" b="b"/>
            <a:pathLst>
              <a:path w="9525" h="9525">
                <a:moveTo>
                  <a:pt x="7334" y="7429"/>
                </a:moveTo>
                <a:lnTo>
                  <a:pt x="7334" y="7144"/>
                </a:lnTo>
                <a:cubicBezTo>
                  <a:pt x="7239" y="7239"/>
                  <a:pt x="7239" y="7334"/>
                  <a:pt x="7144" y="7429"/>
                </a:cubicBezTo>
                <a:lnTo>
                  <a:pt x="7334" y="7429"/>
                </a:lnTo>
                <a:close/>
              </a:path>
            </a:pathLst>
          </a:custGeom>
          <a:solidFill>
            <a:srgbClr val="FFFFFF"/>
          </a:solidFill>
          <a:ln w="9525" cap="flat">
            <a:noFill/>
            <a:prstDash val="solid"/>
            <a:miter/>
          </a:ln>
        </p:spPr>
        <p:txBody>
          <a:bodyPr rtlCol="0" anchor="ctr"/>
          <a:lstStyle/>
          <a:p>
            <a:endParaRPr lang="da-DK"/>
          </a:p>
        </p:txBody>
      </p:sp>
      <p:sp>
        <p:nvSpPr>
          <p:cNvPr id="4" name="Freeform: Shape 3">
            <a:hlinkClick r:id="rId8"/>
            <a:extLst>
              <a:ext uri="{FF2B5EF4-FFF2-40B4-BE49-F238E27FC236}">
                <a16:creationId xmlns:a16="http://schemas.microsoft.com/office/drawing/2014/main" id="{6658A6FF-A116-4EFB-85FC-23FB06D08458}"/>
              </a:ext>
            </a:extLst>
          </p:cNvPr>
          <p:cNvSpPr/>
          <p:nvPr/>
        </p:nvSpPr>
        <p:spPr>
          <a:xfrm flipH="1">
            <a:off x="6563795" y="4066971"/>
            <a:ext cx="314325" cy="314325"/>
          </a:xfrm>
          <a:custGeom>
            <a:avLst/>
            <a:gdLst>
              <a:gd name="connsiteX0" fmla="*/ 310039 w 314325"/>
              <a:gd name="connsiteY0" fmla="*/ 162116 h 314325"/>
              <a:gd name="connsiteX1" fmla="*/ 162116 w 314325"/>
              <a:gd name="connsiteY1" fmla="*/ 310039 h 314325"/>
              <a:gd name="connsiteX2" fmla="*/ 155067 w 314325"/>
              <a:gd name="connsiteY2" fmla="*/ 310039 h 314325"/>
              <a:gd name="connsiteX3" fmla="*/ 7144 w 314325"/>
              <a:gd name="connsiteY3" fmla="*/ 162116 h 314325"/>
              <a:gd name="connsiteX4" fmla="*/ 7144 w 314325"/>
              <a:gd name="connsiteY4" fmla="*/ 155067 h 314325"/>
              <a:gd name="connsiteX5" fmla="*/ 155067 w 314325"/>
              <a:gd name="connsiteY5" fmla="*/ 7144 h 314325"/>
              <a:gd name="connsiteX6" fmla="*/ 162116 w 314325"/>
              <a:gd name="connsiteY6" fmla="*/ 7144 h 314325"/>
              <a:gd name="connsiteX7" fmla="*/ 310039 w 314325"/>
              <a:gd name="connsiteY7" fmla="*/ 155067 h 314325"/>
              <a:gd name="connsiteX8" fmla="*/ 310039 w 314325"/>
              <a:gd name="connsiteY8" fmla="*/ 162116 h 3143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4325" h="314325">
                <a:moveTo>
                  <a:pt x="310039" y="162116"/>
                </a:moveTo>
                <a:cubicBezTo>
                  <a:pt x="310039" y="243459"/>
                  <a:pt x="243459" y="310039"/>
                  <a:pt x="162116" y="310039"/>
                </a:cubicBezTo>
                <a:lnTo>
                  <a:pt x="155067" y="310039"/>
                </a:lnTo>
                <a:cubicBezTo>
                  <a:pt x="73724" y="310039"/>
                  <a:pt x="7144" y="243459"/>
                  <a:pt x="7144" y="162116"/>
                </a:cubicBezTo>
                <a:lnTo>
                  <a:pt x="7144" y="155067"/>
                </a:lnTo>
                <a:cubicBezTo>
                  <a:pt x="7144" y="73724"/>
                  <a:pt x="73724" y="7144"/>
                  <a:pt x="155067" y="7144"/>
                </a:cubicBezTo>
                <a:lnTo>
                  <a:pt x="162116" y="7144"/>
                </a:lnTo>
                <a:cubicBezTo>
                  <a:pt x="243459" y="7144"/>
                  <a:pt x="310039" y="73724"/>
                  <a:pt x="310039" y="155067"/>
                </a:cubicBezTo>
                <a:lnTo>
                  <a:pt x="310039" y="162116"/>
                </a:lnTo>
                <a:close/>
              </a:path>
            </a:pathLst>
          </a:custGeom>
          <a:gradFill flip="none" rotWithShape="1">
            <a:gsLst>
              <a:gs pos="19000">
                <a:srgbClr val="D6783F"/>
              </a:gs>
              <a:gs pos="35000">
                <a:srgbClr val="BE353A"/>
              </a:gs>
              <a:gs pos="50000">
                <a:srgbClr val="A94071"/>
              </a:gs>
              <a:gs pos="1000">
                <a:srgbClr val="E2A27A"/>
              </a:gs>
              <a:gs pos="69000">
                <a:srgbClr val="79488A"/>
              </a:gs>
            </a:gsLst>
            <a:path path="circle">
              <a:fillToRect l="100000" t="100000"/>
            </a:path>
            <a:tileRect r="-100000" b="-100000"/>
          </a:gradFill>
          <a:ln w="9525" cap="flat">
            <a:noFill/>
            <a:prstDash val="solid"/>
            <a:miter/>
          </a:ln>
        </p:spPr>
        <p:txBody>
          <a:bodyPr rtlCol="0" anchor="ctr"/>
          <a:lstStyle/>
          <a:p>
            <a:endParaRPr lang="da-DK"/>
          </a:p>
        </p:txBody>
      </p:sp>
      <p:sp>
        <p:nvSpPr>
          <p:cNvPr id="5" name="Freeform: Shape 4">
            <a:extLst>
              <a:ext uri="{FF2B5EF4-FFF2-40B4-BE49-F238E27FC236}">
                <a16:creationId xmlns:a16="http://schemas.microsoft.com/office/drawing/2014/main" id="{BC788902-FDD6-463D-B80F-7270E809E2A1}"/>
              </a:ext>
            </a:extLst>
          </p:cNvPr>
          <p:cNvSpPr/>
          <p:nvPr/>
        </p:nvSpPr>
        <p:spPr>
          <a:xfrm>
            <a:off x="6625612" y="4128693"/>
            <a:ext cx="190500" cy="190500"/>
          </a:xfrm>
          <a:custGeom>
            <a:avLst/>
            <a:gdLst>
              <a:gd name="connsiteX0" fmla="*/ 135446 w 190500"/>
              <a:gd name="connsiteY0" fmla="*/ 186500 h 190500"/>
              <a:gd name="connsiteX1" fmla="*/ 58198 w 190500"/>
              <a:gd name="connsiteY1" fmla="*/ 186500 h 190500"/>
              <a:gd name="connsiteX2" fmla="*/ 7144 w 190500"/>
              <a:gd name="connsiteY2" fmla="*/ 135446 h 190500"/>
              <a:gd name="connsiteX3" fmla="*/ 7144 w 190500"/>
              <a:gd name="connsiteY3" fmla="*/ 58198 h 190500"/>
              <a:gd name="connsiteX4" fmla="*/ 58198 w 190500"/>
              <a:gd name="connsiteY4" fmla="*/ 7144 h 190500"/>
              <a:gd name="connsiteX5" fmla="*/ 135446 w 190500"/>
              <a:gd name="connsiteY5" fmla="*/ 7144 h 190500"/>
              <a:gd name="connsiteX6" fmla="*/ 186500 w 190500"/>
              <a:gd name="connsiteY6" fmla="*/ 58198 h 190500"/>
              <a:gd name="connsiteX7" fmla="*/ 186500 w 190500"/>
              <a:gd name="connsiteY7" fmla="*/ 135446 h 190500"/>
              <a:gd name="connsiteX8" fmla="*/ 135446 w 190500"/>
              <a:gd name="connsiteY8" fmla="*/ 186500 h 190500"/>
              <a:gd name="connsiteX9" fmla="*/ 58198 w 190500"/>
              <a:gd name="connsiteY9" fmla="*/ 22574 h 190500"/>
              <a:gd name="connsiteX10" fmla="*/ 22574 w 190500"/>
              <a:gd name="connsiteY10" fmla="*/ 58198 h 190500"/>
              <a:gd name="connsiteX11" fmla="*/ 22574 w 190500"/>
              <a:gd name="connsiteY11" fmla="*/ 135446 h 190500"/>
              <a:gd name="connsiteX12" fmla="*/ 58198 w 190500"/>
              <a:gd name="connsiteY12" fmla="*/ 171069 h 190500"/>
              <a:gd name="connsiteX13" fmla="*/ 135446 w 190500"/>
              <a:gd name="connsiteY13" fmla="*/ 171069 h 190500"/>
              <a:gd name="connsiteX14" fmla="*/ 171164 w 190500"/>
              <a:gd name="connsiteY14" fmla="*/ 135446 h 190500"/>
              <a:gd name="connsiteX15" fmla="*/ 171164 w 190500"/>
              <a:gd name="connsiteY15" fmla="*/ 58198 h 190500"/>
              <a:gd name="connsiteX16" fmla="*/ 135446 w 190500"/>
              <a:gd name="connsiteY16" fmla="*/ 22574 h 190500"/>
              <a:gd name="connsiteX17" fmla="*/ 58198 w 190500"/>
              <a:gd name="connsiteY17" fmla="*/ 22574 h 190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90500" h="190500">
                <a:moveTo>
                  <a:pt x="135446" y="186500"/>
                </a:moveTo>
                <a:lnTo>
                  <a:pt x="58198" y="186500"/>
                </a:lnTo>
                <a:cubicBezTo>
                  <a:pt x="30099" y="186500"/>
                  <a:pt x="7144" y="163640"/>
                  <a:pt x="7144" y="135446"/>
                </a:cubicBezTo>
                <a:lnTo>
                  <a:pt x="7144" y="58198"/>
                </a:lnTo>
                <a:cubicBezTo>
                  <a:pt x="7144" y="30099"/>
                  <a:pt x="30004" y="7144"/>
                  <a:pt x="58198" y="7144"/>
                </a:cubicBezTo>
                <a:lnTo>
                  <a:pt x="135446" y="7144"/>
                </a:lnTo>
                <a:cubicBezTo>
                  <a:pt x="163544" y="7144"/>
                  <a:pt x="186500" y="30004"/>
                  <a:pt x="186500" y="58198"/>
                </a:cubicBezTo>
                <a:lnTo>
                  <a:pt x="186500" y="135446"/>
                </a:lnTo>
                <a:cubicBezTo>
                  <a:pt x="186404" y="163640"/>
                  <a:pt x="163544" y="186500"/>
                  <a:pt x="135446" y="186500"/>
                </a:cubicBezTo>
                <a:close/>
                <a:moveTo>
                  <a:pt x="58198" y="22574"/>
                </a:moveTo>
                <a:cubicBezTo>
                  <a:pt x="38576" y="22574"/>
                  <a:pt x="22574" y="38576"/>
                  <a:pt x="22574" y="58198"/>
                </a:cubicBezTo>
                <a:lnTo>
                  <a:pt x="22574" y="135446"/>
                </a:lnTo>
                <a:cubicBezTo>
                  <a:pt x="22574" y="155162"/>
                  <a:pt x="38576" y="171069"/>
                  <a:pt x="58198" y="171069"/>
                </a:cubicBezTo>
                <a:lnTo>
                  <a:pt x="135446" y="171069"/>
                </a:lnTo>
                <a:cubicBezTo>
                  <a:pt x="155162" y="171069"/>
                  <a:pt x="171164" y="155067"/>
                  <a:pt x="171164" y="135446"/>
                </a:cubicBezTo>
                <a:lnTo>
                  <a:pt x="171164" y="58198"/>
                </a:lnTo>
                <a:cubicBezTo>
                  <a:pt x="171164" y="38576"/>
                  <a:pt x="155162" y="22574"/>
                  <a:pt x="135446" y="22574"/>
                </a:cubicBezTo>
                <a:lnTo>
                  <a:pt x="58198" y="22574"/>
                </a:lnTo>
                <a:close/>
              </a:path>
            </a:pathLst>
          </a:custGeom>
          <a:solidFill>
            <a:srgbClr val="FFFFFF"/>
          </a:solidFill>
          <a:ln w="9525" cap="flat">
            <a:noFill/>
            <a:prstDash val="solid"/>
            <a:miter/>
          </a:ln>
        </p:spPr>
        <p:txBody>
          <a:bodyPr rtlCol="0" anchor="ctr"/>
          <a:lstStyle/>
          <a:p>
            <a:endParaRPr lang="da-DK"/>
          </a:p>
        </p:txBody>
      </p:sp>
      <p:grpSp>
        <p:nvGrpSpPr>
          <p:cNvPr id="9" name="Group 8">
            <a:extLst>
              <a:ext uri="{FF2B5EF4-FFF2-40B4-BE49-F238E27FC236}">
                <a16:creationId xmlns:a16="http://schemas.microsoft.com/office/drawing/2014/main" id="{41606213-D929-49D2-A8A2-E2CCD1E52CA4}"/>
              </a:ext>
            </a:extLst>
          </p:cNvPr>
          <p:cNvGrpSpPr/>
          <p:nvPr userDrawn="1"/>
        </p:nvGrpSpPr>
        <p:grpSpPr>
          <a:xfrm>
            <a:off x="6669332" y="4158792"/>
            <a:ext cx="111348" cy="118491"/>
            <a:chOff x="7023490" y="4158792"/>
            <a:chExt cx="111348" cy="118491"/>
          </a:xfrm>
        </p:grpSpPr>
        <p:sp>
          <p:nvSpPr>
            <p:cNvPr id="6" name="Freeform: Shape 5">
              <a:extLst>
                <a:ext uri="{FF2B5EF4-FFF2-40B4-BE49-F238E27FC236}">
                  <a16:creationId xmlns:a16="http://schemas.microsoft.com/office/drawing/2014/main" id="{9A96F84D-0D12-42CB-B0D6-9354123EE722}"/>
                </a:ext>
              </a:extLst>
            </p:cNvPr>
            <p:cNvSpPr/>
            <p:nvPr/>
          </p:nvSpPr>
          <p:spPr>
            <a:xfrm>
              <a:off x="7023490" y="4172508"/>
              <a:ext cx="104775" cy="104775"/>
            </a:xfrm>
            <a:custGeom>
              <a:avLst/>
              <a:gdLst>
                <a:gd name="connsiteX0" fmla="*/ 53054 w 104775"/>
                <a:gd name="connsiteY0" fmla="*/ 98965 h 104775"/>
                <a:gd name="connsiteX1" fmla="*/ 7144 w 104775"/>
                <a:gd name="connsiteY1" fmla="*/ 53054 h 104775"/>
                <a:gd name="connsiteX2" fmla="*/ 53054 w 104775"/>
                <a:gd name="connsiteY2" fmla="*/ 7144 h 104775"/>
                <a:gd name="connsiteX3" fmla="*/ 98965 w 104775"/>
                <a:gd name="connsiteY3" fmla="*/ 53054 h 104775"/>
                <a:gd name="connsiteX4" fmla="*/ 53054 w 104775"/>
                <a:gd name="connsiteY4" fmla="*/ 98965 h 104775"/>
                <a:gd name="connsiteX5" fmla="*/ 53054 w 104775"/>
                <a:gd name="connsiteY5" fmla="*/ 22479 h 104775"/>
                <a:gd name="connsiteX6" fmla="*/ 22479 w 104775"/>
                <a:gd name="connsiteY6" fmla="*/ 53054 h 104775"/>
                <a:gd name="connsiteX7" fmla="*/ 53054 w 104775"/>
                <a:gd name="connsiteY7" fmla="*/ 83630 h 104775"/>
                <a:gd name="connsiteX8" fmla="*/ 83630 w 104775"/>
                <a:gd name="connsiteY8" fmla="*/ 53054 h 104775"/>
                <a:gd name="connsiteX9" fmla="*/ 53054 w 104775"/>
                <a:gd name="connsiteY9" fmla="*/ 22479 h 104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4775" h="104775">
                  <a:moveTo>
                    <a:pt x="53054" y="98965"/>
                  </a:moveTo>
                  <a:cubicBezTo>
                    <a:pt x="27718" y="98965"/>
                    <a:pt x="7144" y="78391"/>
                    <a:pt x="7144" y="53054"/>
                  </a:cubicBezTo>
                  <a:cubicBezTo>
                    <a:pt x="7144" y="27718"/>
                    <a:pt x="27718" y="7144"/>
                    <a:pt x="53054" y="7144"/>
                  </a:cubicBezTo>
                  <a:cubicBezTo>
                    <a:pt x="78391" y="7144"/>
                    <a:pt x="98965" y="27718"/>
                    <a:pt x="98965" y="53054"/>
                  </a:cubicBezTo>
                  <a:cubicBezTo>
                    <a:pt x="98965" y="78391"/>
                    <a:pt x="78391" y="98965"/>
                    <a:pt x="53054" y="98965"/>
                  </a:cubicBezTo>
                  <a:close/>
                  <a:moveTo>
                    <a:pt x="53054" y="22479"/>
                  </a:moveTo>
                  <a:cubicBezTo>
                    <a:pt x="36195" y="22479"/>
                    <a:pt x="22479" y="36195"/>
                    <a:pt x="22479" y="53054"/>
                  </a:cubicBezTo>
                  <a:cubicBezTo>
                    <a:pt x="22479" y="69914"/>
                    <a:pt x="36195" y="83630"/>
                    <a:pt x="53054" y="83630"/>
                  </a:cubicBezTo>
                  <a:cubicBezTo>
                    <a:pt x="69914" y="83630"/>
                    <a:pt x="83630" y="69914"/>
                    <a:pt x="83630" y="53054"/>
                  </a:cubicBezTo>
                  <a:cubicBezTo>
                    <a:pt x="83630" y="36195"/>
                    <a:pt x="69914" y="22479"/>
                    <a:pt x="53054" y="22479"/>
                  </a:cubicBezTo>
                  <a:close/>
                </a:path>
              </a:pathLst>
            </a:custGeom>
            <a:solidFill>
              <a:srgbClr val="FFFFFF"/>
            </a:solidFill>
            <a:ln w="9525" cap="flat">
              <a:noFill/>
              <a:prstDash val="solid"/>
              <a:miter/>
            </a:ln>
          </p:spPr>
          <p:txBody>
            <a:bodyPr rtlCol="0" anchor="ctr"/>
            <a:lstStyle/>
            <a:p>
              <a:endParaRPr lang="da-DK"/>
            </a:p>
          </p:txBody>
        </p:sp>
        <p:sp>
          <p:nvSpPr>
            <p:cNvPr id="7" name="Freeform: Shape 6">
              <a:extLst>
                <a:ext uri="{FF2B5EF4-FFF2-40B4-BE49-F238E27FC236}">
                  <a16:creationId xmlns:a16="http://schemas.microsoft.com/office/drawing/2014/main" id="{E80D27B3-58F3-4DCF-B6F7-A3B5569A6FEA}"/>
                </a:ext>
              </a:extLst>
            </p:cNvPr>
            <p:cNvSpPr/>
            <p:nvPr/>
          </p:nvSpPr>
          <p:spPr>
            <a:xfrm>
              <a:off x="7106263" y="4158792"/>
              <a:ext cx="28575" cy="28575"/>
            </a:xfrm>
            <a:custGeom>
              <a:avLst/>
              <a:gdLst>
                <a:gd name="connsiteX0" fmla="*/ 29242 w 28575"/>
                <a:gd name="connsiteY0" fmla="*/ 18193 h 28575"/>
                <a:gd name="connsiteX1" fmla="*/ 18193 w 28575"/>
                <a:gd name="connsiteY1" fmla="*/ 29242 h 28575"/>
                <a:gd name="connsiteX2" fmla="*/ 7144 w 28575"/>
                <a:gd name="connsiteY2" fmla="*/ 18193 h 28575"/>
                <a:gd name="connsiteX3" fmla="*/ 18193 w 28575"/>
                <a:gd name="connsiteY3" fmla="*/ 7144 h 28575"/>
                <a:gd name="connsiteX4" fmla="*/ 29242 w 28575"/>
                <a:gd name="connsiteY4" fmla="*/ 18193 h 2857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8575" h="28575">
                  <a:moveTo>
                    <a:pt x="29242" y="18193"/>
                  </a:moveTo>
                  <a:cubicBezTo>
                    <a:pt x="29242" y="24289"/>
                    <a:pt x="24289" y="29242"/>
                    <a:pt x="18193" y="29242"/>
                  </a:cubicBezTo>
                  <a:cubicBezTo>
                    <a:pt x="12097" y="29242"/>
                    <a:pt x="7144" y="24289"/>
                    <a:pt x="7144" y="18193"/>
                  </a:cubicBezTo>
                  <a:cubicBezTo>
                    <a:pt x="7144" y="12097"/>
                    <a:pt x="12097" y="7144"/>
                    <a:pt x="18193" y="7144"/>
                  </a:cubicBezTo>
                  <a:cubicBezTo>
                    <a:pt x="24289" y="7239"/>
                    <a:pt x="29242" y="12097"/>
                    <a:pt x="29242" y="18193"/>
                  </a:cubicBezTo>
                  <a:close/>
                </a:path>
              </a:pathLst>
            </a:custGeom>
            <a:solidFill>
              <a:srgbClr val="FFFFFF"/>
            </a:solidFill>
            <a:ln w="9525" cap="flat">
              <a:noFill/>
              <a:prstDash val="solid"/>
              <a:miter/>
            </a:ln>
          </p:spPr>
          <p:txBody>
            <a:bodyPr rtlCol="0" anchor="ctr"/>
            <a:lstStyle/>
            <a:p>
              <a:endParaRPr lang="da-DK"/>
            </a:p>
          </p:txBody>
        </p:sp>
      </p:grpSp>
    </p:spTree>
    <p:extLst>
      <p:ext uri="{BB962C8B-B14F-4D97-AF65-F5344CB8AC3E}">
        <p14:creationId xmlns:p14="http://schemas.microsoft.com/office/powerpoint/2010/main" val="2741312052"/>
      </p:ext>
    </p:extLst>
  </p:cSld>
  <p:clrMapOvr>
    <a:masterClrMapping/>
  </p:clrMapOvr>
  <p:transition spd="slow">
    <p:push dir="u"/>
  </p:transition>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mployee presentation 2 persons">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063804" y="818999"/>
            <a:ext cx="4860000" cy="4860000"/>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1549142" y="2786310"/>
            <a:ext cx="3889325" cy="311154"/>
          </a:xfrm>
        </p:spPr>
        <p:txBody>
          <a:bodyPr tIns="0" rIns="0" bIns="0" anchor="b" anchorCtr="0">
            <a:noAutofit/>
          </a:bodyPr>
          <a:lstStyle>
            <a:lvl1pPr algn="ctr">
              <a:lnSpc>
                <a:spcPts val="3000"/>
              </a:lnSpc>
              <a:defRPr sz="2400" b="0" cap="all" spc="150" baseline="0"/>
            </a:lvl1pPr>
          </a:lstStyle>
          <a:p>
            <a:r>
              <a:rPr lang="en-US" dirty="0"/>
              <a:t>First Name</a:t>
            </a:r>
          </a:p>
        </p:txBody>
      </p:sp>
      <p:sp>
        <p:nvSpPr>
          <p:cNvPr id="5" name="Date Placeholder 4"/>
          <p:cNvSpPr>
            <a:spLocks noGrp="1"/>
          </p:cNvSpPr>
          <p:nvPr>
            <p:ph type="dt" sz="half" idx="10"/>
          </p:nvPr>
        </p:nvSpPr>
        <p:spPr/>
        <p:txBody>
          <a:bodyPr/>
          <a:lstStyle/>
          <a:p>
            <a:fld id="{17C95C14-6CAC-45FB-BD0B-3336981BA3E9}"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17" name="Quote"/>
          <p:cNvSpPr>
            <a:spLocks noGrp="1"/>
          </p:cNvSpPr>
          <p:nvPr>
            <p:ph type="body" sz="half" idx="2" hasCustomPrompt="1"/>
          </p:nvPr>
        </p:nvSpPr>
        <p:spPr>
          <a:xfrm>
            <a:off x="1549142" y="3128907"/>
            <a:ext cx="3889325" cy="1845429"/>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baseline="0">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Write title and short CV here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Picture Placeholder 7"/>
          <p:cNvSpPr>
            <a:spLocks noGrp="1"/>
          </p:cNvSpPr>
          <p:nvPr>
            <p:ph type="pic" sz="quarter" idx="15" hasCustomPrompt="1"/>
          </p:nvPr>
        </p:nvSpPr>
        <p:spPr>
          <a:xfrm>
            <a:off x="2802763"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11" name="Rectangle 10"/>
          <p:cNvSpPr/>
          <p:nvPr userDrawn="1"/>
        </p:nvSpPr>
        <p:spPr>
          <a:xfrm>
            <a:off x="6275884" y="818999"/>
            <a:ext cx="4860000" cy="4860000"/>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5" name="Quote"/>
          <p:cNvSpPr>
            <a:spLocks noGrp="1"/>
          </p:cNvSpPr>
          <p:nvPr>
            <p:ph type="body" sz="half" idx="16" hasCustomPrompt="1"/>
          </p:nvPr>
        </p:nvSpPr>
        <p:spPr>
          <a:xfrm>
            <a:off x="6761222" y="3128907"/>
            <a:ext cx="3889325" cy="1845429"/>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Write title and short CV here</a:t>
            </a:r>
          </a:p>
        </p:txBody>
      </p:sp>
      <p:sp>
        <p:nvSpPr>
          <p:cNvPr id="16" name="Picture Placeholder 7"/>
          <p:cNvSpPr>
            <a:spLocks noGrp="1"/>
          </p:cNvSpPr>
          <p:nvPr>
            <p:ph type="pic" sz="quarter" idx="17" hasCustomPrompt="1"/>
          </p:nvPr>
        </p:nvSpPr>
        <p:spPr>
          <a:xfrm>
            <a:off x="8014843" y="1243521"/>
            <a:ext cx="1332000" cy="1332000"/>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4" name="Text Placeholder 3"/>
          <p:cNvSpPr>
            <a:spLocks noGrp="1"/>
          </p:cNvSpPr>
          <p:nvPr>
            <p:ph type="body" sz="quarter" idx="18" hasCustomPrompt="1"/>
          </p:nvPr>
        </p:nvSpPr>
        <p:spPr>
          <a:xfrm>
            <a:off x="6760906" y="2786063"/>
            <a:ext cx="3889641" cy="311150"/>
          </a:xfrm>
        </p:spPr>
        <p:txBody>
          <a:bodyPr anchor="b" anchorCtr="0"/>
          <a:lstStyle>
            <a:lvl1pPr algn="ctr" defTabSz="914400" rtl="0" eaLnBrk="1" latinLnBrk="0" hangingPunct="1">
              <a:lnSpc>
                <a:spcPts val="3000"/>
              </a:lnSpc>
              <a:spcBef>
                <a:spcPct val="0"/>
              </a:spcBef>
              <a:buNone/>
              <a:defRPr lang="en-US" sz="2400" b="0" kern="1200" cap="all" spc="150" baseline="0" dirty="0">
                <a:solidFill>
                  <a:schemeClr val="tx1"/>
                </a:solidFill>
                <a:latin typeface="+mj-lt"/>
                <a:ea typeface="+mj-ea"/>
                <a:cs typeface="+mj-cs"/>
              </a:defRPr>
            </a:lvl1pPr>
          </a:lstStyle>
          <a:p>
            <a:pPr lvl="0"/>
            <a:r>
              <a:rPr lang="da-DK" dirty="0"/>
              <a:t>First </a:t>
            </a:r>
            <a:r>
              <a:rPr lang="da-DK" dirty="0" err="1"/>
              <a:t>Name</a:t>
            </a:r>
            <a:endParaRPr lang="en-US" dirty="0"/>
          </a:p>
        </p:txBody>
      </p:sp>
    </p:spTree>
    <p:extLst>
      <p:ext uri="{BB962C8B-B14F-4D97-AF65-F5344CB8AC3E}">
        <p14:creationId xmlns:p14="http://schemas.microsoft.com/office/powerpoint/2010/main" val="1707871941"/>
      </p:ext>
    </p:extLst>
  </p:cSld>
  <p:clrMapOvr>
    <a:masterClrMapping/>
  </p:clrMapOvr>
  <p:transition spd="slow">
    <p:push dir="u"/>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GUIDELINES - Icons">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30761F-01D9-4EB7-AAD4-5087E0BF29EC}" type="datetime1">
              <a:rPr lang="en-US" smtClean="0"/>
              <a:t>6/13/2022</a:t>
            </a:fld>
            <a:endParaRPr lang="en-US"/>
          </a:p>
        </p:txBody>
      </p:sp>
      <p:sp>
        <p:nvSpPr>
          <p:cNvPr id="3" name="Footer Placeholder 2"/>
          <p:cNvSpPr>
            <a:spLocks noGrp="1"/>
          </p:cNvSpPr>
          <p:nvPr>
            <p:ph type="ftr" sz="quarter" idx="11"/>
          </p:nvPr>
        </p:nvSpPr>
        <p:spPr/>
        <p:txBody>
          <a:bodyPr/>
          <a:lstStyle/>
          <a:p>
            <a:r>
              <a:rPr lang="en-US"/>
              <a:t>Ennova | Write the title of the PowerPoint here </a:t>
            </a:r>
          </a:p>
        </p:txBody>
      </p:sp>
      <p:sp>
        <p:nvSpPr>
          <p:cNvPr id="4" name="Slide Number Placeholder 3"/>
          <p:cNvSpPr>
            <a:spLocks noGrp="1"/>
          </p:cNvSpPr>
          <p:nvPr>
            <p:ph type="sldNum" sz="quarter" idx="12"/>
          </p:nvPr>
        </p:nvSpPr>
        <p:spPr/>
        <p:txBody>
          <a:bodyPr/>
          <a:lstStyle/>
          <a:p>
            <a:fld id="{1796BFC4-BD81-42DC-AAF0-40B34283BA04}" type="slidenum">
              <a:rPr lang="en-US" smtClean="0"/>
              <a:t>‹#›</a:t>
            </a:fld>
            <a:endParaRPr lang="en-US"/>
          </a:p>
        </p:txBody>
      </p:sp>
      <p:pic>
        <p:nvPicPr>
          <p:cNvPr id="7" name="Picture 6">
            <a:extLst>
              <a:ext uri="{FF2B5EF4-FFF2-40B4-BE49-F238E27FC236}">
                <a16:creationId xmlns:a16="http://schemas.microsoft.com/office/drawing/2014/main" id="{6963993E-B299-42A8-ACB3-885FF820E541}"/>
              </a:ext>
            </a:extLst>
          </p:cNvPr>
          <p:cNvPicPr>
            <a:picLocks noChangeAspect="1"/>
          </p:cNvPicPr>
          <p:nvPr userDrawn="1"/>
        </p:nvPicPr>
        <p:blipFill rotWithShape="1">
          <a:blip r:embed="rId2"/>
          <a:srcRect b="41299"/>
          <a:stretch/>
        </p:blipFill>
        <p:spPr>
          <a:xfrm>
            <a:off x="4325112" y="1997356"/>
            <a:ext cx="7146357" cy="3363735"/>
          </a:xfrm>
          <a:prstGeom prst="rect">
            <a:avLst/>
          </a:prstGeom>
        </p:spPr>
      </p:pic>
      <p:sp>
        <p:nvSpPr>
          <p:cNvPr id="5" name="TextBox 4">
            <a:extLst>
              <a:ext uri="{FF2B5EF4-FFF2-40B4-BE49-F238E27FC236}">
                <a16:creationId xmlns:a16="http://schemas.microsoft.com/office/drawing/2014/main" id="{961260CD-C7E5-4FA3-87EE-7077E20B120B}"/>
              </a:ext>
            </a:extLst>
          </p:cNvPr>
          <p:cNvSpPr txBox="1"/>
          <p:nvPr userDrawn="1"/>
        </p:nvSpPr>
        <p:spPr>
          <a:xfrm>
            <a:off x="1063705" y="1280159"/>
            <a:ext cx="3261407" cy="685801"/>
          </a:xfrm>
          <a:prstGeom prst="rect">
            <a:avLst/>
          </a:prstGeom>
          <a:noFill/>
        </p:spPr>
        <p:txBody>
          <a:bodyPr wrap="square" lIns="0" tIns="0" rIns="0" bIns="0" rtlCol="0" anchor="b" anchorCtr="0">
            <a:noAutofit/>
          </a:bodyPr>
          <a:lstStyle/>
          <a:p>
            <a:pPr algn="l" defTabSz="914400" rtl="0" eaLnBrk="1" latinLnBrk="0" hangingPunct="1">
              <a:lnSpc>
                <a:spcPts val="4400"/>
              </a:lnSpc>
              <a:spcBef>
                <a:spcPct val="0"/>
              </a:spcBef>
              <a:buNone/>
            </a:pPr>
            <a:r>
              <a:rPr lang="da-DK" sz="3600" kern="1200" cap="all" spc="150" baseline="0" dirty="0" err="1">
                <a:solidFill>
                  <a:schemeClr val="tx1"/>
                </a:solidFill>
                <a:latin typeface="+mj-lt"/>
                <a:ea typeface="+mj-ea"/>
                <a:cs typeface="+mj-cs"/>
              </a:rPr>
              <a:t>Icons</a:t>
            </a:r>
            <a:endParaRPr lang="da-DK" sz="3600" kern="1200" cap="all" spc="150" baseline="0" dirty="0">
              <a:solidFill>
                <a:schemeClr val="tx1"/>
              </a:solidFill>
              <a:latin typeface="+mj-lt"/>
              <a:ea typeface="+mj-ea"/>
              <a:cs typeface="+mj-cs"/>
            </a:endParaRPr>
          </a:p>
        </p:txBody>
      </p:sp>
      <p:sp>
        <p:nvSpPr>
          <p:cNvPr id="11" name="TextBox 10">
            <a:extLst>
              <a:ext uri="{FF2B5EF4-FFF2-40B4-BE49-F238E27FC236}">
                <a16:creationId xmlns:a16="http://schemas.microsoft.com/office/drawing/2014/main" id="{0FF6987C-02F4-42A0-B267-EB82742067F7}"/>
              </a:ext>
            </a:extLst>
          </p:cNvPr>
          <p:cNvSpPr txBox="1"/>
          <p:nvPr userDrawn="1"/>
        </p:nvSpPr>
        <p:spPr>
          <a:xfrm>
            <a:off x="1063705" y="2134362"/>
            <a:ext cx="3261407" cy="3452623"/>
          </a:xfrm>
          <a:prstGeom prst="rect">
            <a:avLst/>
          </a:prstGeom>
          <a:noFill/>
        </p:spPr>
        <p:txBody>
          <a:bodyPr wrap="square" lIns="0" tIns="0" rIns="0" bIns="0" rtlCol="0" anchor="t" anchorCtr="0">
            <a:noAutofit/>
          </a:bodyPr>
          <a:lstStyle/>
          <a:p>
            <a:pPr marL="0" indent="0" algn="l" defTabSz="914400" rtl="0" eaLnBrk="1" latinLnBrk="0" hangingPunct="1">
              <a:lnSpc>
                <a:spcPts val="3000"/>
              </a:lnSpc>
              <a:spcBef>
                <a:spcPts val="1000"/>
              </a:spcBef>
              <a:buFontTx/>
              <a:buNone/>
            </a:pPr>
            <a:r>
              <a:rPr lang="en-US" sz="1800" kern="1200" dirty="0">
                <a:solidFill>
                  <a:schemeClr val="tx1">
                    <a:lumMod val="50000"/>
                    <a:lumOff val="50000"/>
                  </a:schemeClr>
                </a:solidFill>
                <a:latin typeface="+mn-lt"/>
                <a:ea typeface="+mn-ea"/>
                <a:cs typeface="+mn-cs"/>
              </a:rPr>
              <a:t>We have almost 400 different icons and more coming. </a:t>
            </a:r>
            <a:br>
              <a:rPr lang="en-US" sz="1800" kern="1200" dirty="0">
                <a:solidFill>
                  <a:schemeClr val="tx1">
                    <a:lumMod val="50000"/>
                    <a:lumOff val="50000"/>
                  </a:schemeClr>
                </a:solidFill>
                <a:latin typeface="+mn-lt"/>
                <a:ea typeface="+mn-ea"/>
                <a:cs typeface="+mn-cs"/>
              </a:rPr>
            </a:br>
            <a:r>
              <a:rPr lang="en-US" sz="1800" kern="1200" dirty="0">
                <a:solidFill>
                  <a:schemeClr val="tx1">
                    <a:lumMod val="50000"/>
                    <a:lumOff val="50000"/>
                  </a:schemeClr>
                </a:solidFill>
                <a:latin typeface="+mn-lt"/>
                <a:ea typeface="+mn-ea"/>
                <a:cs typeface="+mn-cs"/>
              </a:rPr>
              <a:t>Find all of them here: </a:t>
            </a:r>
            <a:br>
              <a:rPr lang="en-US" sz="1800" kern="1200" dirty="0">
                <a:solidFill>
                  <a:schemeClr val="tx1">
                    <a:lumMod val="50000"/>
                    <a:lumOff val="50000"/>
                  </a:schemeClr>
                </a:solidFill>
                <a:latin typeface="+mn-lt"/>
                <a:ea typeface="+mn-ea"/>
                <a:cs typeface="+mn-cs"/>
              </a:rPr>
            </a:br>
            <a:r>
              <a:rPr lang="en-US" sz="1800" b="1" kern="1200" dirty="0">
                <a:solidFill>
                  <a:schemeClr val="accent5"/>
                </a:solidFill>
                <a:latin typeface="+mn-lt"/>
                <a:ea typeface="+mn-ea"/>
                <a:cs typeface="+mn-cs"/>
              </a:rPr>
              <a:t>”</a:t>
            </a:r>
            <a:r>
              <a:rPr lang="en-US" sz="1800" b="1" kern="1200" dirty="0">
                <a:solidFill>
                  <a:schemeClr val="accent5"/>
                </a:solidFill>
                <a:latin typeface="+mn-lt"/>
                <a:ea typeface="+mn-ea"/>
                <a:cs typeface="+mn-cs"/>
                <a:hlinkClick r:id="rId3" action="ppaction://hlinkfile">
                  <a:extLst>
                    <a:ext uri="{A12FA001-AC4F-418D-AE19-62706E023703}">
                      <ahyp:hlinkClr xmlns:ahyp="http://schemas.microsoft.com/office/drawing/2018/hyperlinkcolor" val="tx"/>
                    </a:ext>
                  </a:extLst>
                </a:hlinkClick>
              </a:rPr>
              <a:t>G:\00 Corporate image library\</a:t>
            </a:r>
            <a:r>
              <a:rPr lang="en-US" sz="1800" b="1" kern="1200" dirty="0" err="1">
                <a:solidFill>
                  <a:schemeClr val="accent5"/>
                </a:solidFill>
                <a:latin typeface="+mn-lt"/>
                <a:ea typeface="+mn-ea"/>
                <a:cs typeface="+mn-cs"/>
                <a:hlinkClick r:id="rId3" action="ppaction://hlinkfile">
                  <a:extLst>
                    <a:ext uri="{A12FA001-AC4F-418D-AE19-62706E023703}">
                      <ahyp:hlinkClr xmlns:ahyp="http://schemas.microsoft.com/office/drawing/2018/hyperlinkcolor" val="tx"/>
                    </a:ext>
                  </a:extLst>
                </a:hlinkClick>
              </a:rPr>
              <a:t>thin_line_icons</a:t>
            </a:r>
            <a:r>
              <a:rPr lang="en-US" sz="1800" b="1" kern="1200" dirty="0">
                <a:solidFill>
                  <a:schemeClr val="accent5"/>
                </a:solidFill>
                <a:latin typeface="+mn-lt"/>
                <a:ea typeface="+mn-ea"/>
                <a:cs typeface="+mn-cs"/>
              </a:rPr>
              <a:t>” </a:t>
            </a:r>
          </a:p>
          <a:p>
            <a:pPr marL="0" indent="0" algn="l" defTabSz="914400" rtl="0" eaLnBrk="1" latinLnBrk="0" hangingPunct="1">
              <a:lnSpc>
                <a:spcPts val="3000"/>
              </a:lnSpc>
              <a:spcBef>
                <a:spcPts val="1000"/>
              </a:spcBef>
              <a:buFontTx/>
              <a:buNone/>
            </a:pPr>
            <a:r>
              <a:rPr lang="en-US" sz="1800" kern="1200" dirty="0">
                <a:solidFill>
                  <a:schemeClr val="tx1">
                    <a:lumMod val="50000"/>
                    <a:lumOff val="50000"/>
                  </a:schemeClr>
                </a:solidFill>
                <a:latin typeface="+mn-lt"/>
                <a:ea typeface="+mn-ea"/>
                <a:cs typeface="+mn-cs"/>
              </a:rPr>
              <a:t>Read how to use the icons in our PowerPoint design guidelines manual.</a:t>
            </a:r>
          </a:p>
        </p:txBody>
      </p:sp>
    </p:spTree>
    <p:extLst>
      <p:ext uri="{BB962C8B-B14F-4D97-AF65-F5344CB8AC3E}">
        <p14:creationId xmlns:p14="http://schemas.microsoft.com/office/powerpoint/2010/main" val="3037262218"/>
      </p:ext>
    </p:extLst>
  </p:cSld>
  <p:clrMapOvr>
    <a:masterClrMapping/>
  </p:clrMapOvr>
  <p:transition spd="slow">
    <p:push dir="u"/>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GUIDELINES - Ennova Nordic color car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BD3CEF-4071-420F-877B-E14E668CB92C}"/>
              </a:ext>
            </a:extLst>
          </p:cNvPr>
          <p:cNvSpPr txBox="1"/>
          <p:nvPr userDrawn="1"/>
        </p:nvSpPr>
        <p:spPr>
          <a:xfrm>
            <a:off x="1063705" y="998394"/>
            <a:ext cx="7813595" cy="320042"/>
          </a:xfrm>
          <a:prstGeom prst="rect">
            <a:avLst/>
          </a:prstGeom>
          <a:noFill/>
        </p:spPr>
        <p:txBody>
          <a:bodyPr wrap="square" lIns="0" tIns="0" rIns="0" bIns="0" rtlCol="0" anchor="b" anchorCtr="0">
            <a:noAutofit/>
          </a:bodyPr>
          <a:lstStyle/>
          <a:p>
            <a:pPr algn="l" defTabSz="914400" rtl="0" eaLnBrk="1" latinLnBrk="0" hangingPunct="1">
              <a:lnSpc>
                <a:spcPts val="4400"/>
              </a:lnSpc>
              <a:spcBef>
                <a:spcPct val="0"/>
              </a:spcBef>
              <a:buNone/>
            </a:pPr>
            <a:r>
              <a:rPr lang="da-DK" sz="2400" b="0" kern="1200" cap="all" spc="150" baseline="0" dirty="0" err="1">
                <a:solidFill>
                  <a:schemeClr val="tx1"/>
                </a:solidFill>
                <a:latin typeface="+mj-lt"/>
                <a:ea typeface="+mj-ea"/>
                <a:cs typeface="+mj-cs"/>
              </a:rPr>
              <a:t>Colors</a:t>
            </a:r>
            <a:endParaRPr lang="da-DK" sz="2400" b="0" kern="1200" cap="all" spc="150" baseline="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120E05A7-05A9-4B7F-B0C2-A6D1433CD5CF}"/>
              </a:ext>
            </a:extLst>
          </p:cNvPr>
          <p:cNvSpPr txBox="1"/>
          <p:nvPr userDrawn="1"/>
        </p:nvSpPr>
        <p:spPr>
          <a:xfrm>
            <a:off x="1063705" y="1318435"/>
            <a:ext cx="7997745" cy="916765"/>
          </a:xfrm>
          <a:prstGeom prst="rect">
            <a:avLst/>
          </a:prstGeom>
          <a:noFill/>
        </p:spPr>
        <p:txBody>
          <a:bodyPr wrap="square" lIns="0" tIns="0" rIns="0" bIns="0" rtlCol="0" anchor="t" anchorCtr="0">
            <a:noAutofit/>
          </a:bodyPr>
          <a:lstStyle/>
          <a:p>
            <a:pPr marL="0" lvl="0" indent="0" algn="l" defTabSz="914400" rtl="0" eaLnBrk="1" latinLnBrk="0" hangingPunct="1">
              <a:lnSpc>
                <a:spcPts val="3000"/>
              </a:lnSpc>
              <a:spcBef>
                <a:spcPts val="1000"/>
              </a:spcBef>
              <a:buFontTx/>
              <a:buNone/>
            </a:pPr>
            <a:r>
              <a:rPr lang="en-US" sz="1800" kern="1200" dirty="0">
                <a:solidFill>
                  <a:schemeClr val="tx1">
                    <a:lumMod val="50000"/>
                    <a:lumOff val="50000"/>
                  </a:schemeClr>
                </a:solidFill>
                <a:latin typeface="+mn-lt"/>
                <a:ea typeface="+mn-ea"/>
                <a:cs typeface="+mn-cs"/>
              </a:rPr>
              <a:t>Read more about our colors in the PowerPoint design guidelines manual find it here: </a:t>
            </a:r>
            <a:r>
              <a:rPr lang="en-US" sz="1800" b="1" kern="1200" dirty="0">
                <a:solidFill>
                  <a:schemeClr val="accent5"/>
                </a:solidFill>
                <a:latin typeface="+mn-lt"/>
                <a:ea typeface="+mn-ea"/>
                <a:cs typeface="+mn-cs"/>
              </a:rPr>
              <a:t>“</a:t>
            </a:r>
            <a:r>
              <a:rPr lang="en-US" sz="1800" b="1" kern="1200" dirty="0">
                <a:solidFill>
                  <a:schemeClr val="accent5"/>
                </a:solidFill>
                <a:latin typeface="+mn-lt"/>
                <a:ea typeface="+mn-ea"/>
                <a:cs typeface="+mn-cs"/>
                <a:hlinkClick r:id="rId2"/>
              </a:rPr>
              <a:t>https://ennovadk.sharepoint.com/Pages/CVI.aspx</a:t>
            </a:r>
            <a:r>
              <a:rPr lang="en-US" sz="1800" b="1" kern="1200" dirty="0">
                <a:solidFill>
                  <a:schemeClr val="accent5"/>
                </a:solidFill>
                <a:latin typeface="+mn-lt"/>
                <a:ea typeface="+mn-ea"/>
                <a:cs typeface="+mn-cs"/>
              </a:rPr>
              <a:t>”</a:t>
            </a:r>
          </a:p>
        </p:txBody>
      </p:sp>
      <p:sp>
        <p:nvSpPr>
          <p:cNvPr id="7" name="Text Placeholder 2" hidden="1">
            <a:extLst>
              <a:ext uri="{FF2B5EF4-FFF2-40B4-BE49-F238E27FC236}">
                <a16:creationId xmlns:a16="http://schemas.microsoft.com/office/drawing/2014/main" id="{2DFFAB5E-8EE9-4D3A-A5FF-2289E1DD4735}"/>
              </a:ext>
            </a:extLst>
          </p:cNvPr>
          <p:cNvSpPr>
            <a:spLocks noGrp="1"/>
          </p:cNvSpPr>
          <p:nvPr>
            <p:ph type="body" idx="1" hasCustomPrompt="1"/>
          </p:nvPr>
        </p:nvSpPr>
        <p:spPr>
          <a:xfrm>
            <a:off x="1063705" y="1318435"/>
            <a:ext cx="6470951" cy="31897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subheading here …</a:t>
            </a:r>
          </a:p>
        </p:txBody>
      </p:sp>
      <p:sp>
        <p:nvSpPr>
          <p:cNvPr id="8" name="AutoShape 3">
            <a:extLst>
              <a:ext uri="{FF2B5EF4-FFF2-40B4-BE49-F238E27FC236}">
                <a16:creationId xmlns:a16="http://schemas.microsoft.com/office/drawing/2014/main" id="{3F47B747-F8F7-44B0-9DE8-9B1D449366BE}"/>
              </a:ext>
            </a:extLst>
          </p:cNvPr>
          <p:cNvSpPr>
            <a:spLocks noChangeAspect="1" noChangeArrowheads="1" noTextEdit="1"/>
          </p:cNvSpPr>
          <p:nvPr userDrawn="1"/>
        </p:nvSpPr>
        <p:spPr bwMode="auto">
          <a:xfrm>
            <a:off x="1063625" y="2235200"/>
            <a:ext cx="7493000" cy="418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grpSp>
        <p:nvGrpSpPr>
          <p:cNvPr id="196" name="Group 195">
            <a:extLst>
              <a:ext uri="{FF2B5EF4-FFF2-40B4-BE49-F238E27FC236}">
                <a16:creationId xmlns:a16="http://schemas.microsoft.com/office/drawing/2014/main" id="{E45EBC15-0844-46D5-96F7-42E86337FBC0}"/>
              </a:ext>
            </a:extLst>
          </p:cNvPr>
          <p:cNvGrpSpPr/>
          <p:nvPr userDrawn="1"/>
        </p:nvGrpSpPr>
        <p:grpSpPr>
          <a:xfrm>
            <a:off x="8901112" y="2352675"/>
            <a:ext cx="927101" cy="508001"/>
            <a:chOff x="8710612" y="2255043"/>
            <a:chExt cx="927101" cy="508001"/>
          </a:xfrm>
        </p:grpSpPr>
        <p:sp>
          <p:nvSpPr>
            <p:cNvPr id="9" name="Rectangle 5">
              <a:extLst>
                <a:ext uri="{FF2B5EF4-FFF2-40B4-BE49-F238E27FC236}">
                  <a16:creationId xmlns:a16="http://schemas.microsoft.com/office/drawing/2014/main" id="{04C0A07E-B3EE-4C5A-878F-2241A34A0469}"/>
                </a:ext>
              </a:extLst>
            </p:cNvPr>
            <p:cNvSpPr>
              <a:spLocks noChangeArrowheads="1"/>
            </p:cNvSpPr>
            <p:nvPr userDrawn="1"/>
          </p:nvSpPr>
          <p:spPr bwMode="auto">
            <a:xfrm>
              <a:off x="8710612" y="2255043"/>
              <a:ext cx="901700" cy="496888"/>
            </a:xfrm>
            <a:prstGeom prst="rect">
              <a:avLst/>
            </a:prstGeom>
            <a:solidFill>
              <a:srgbClr val="94C2B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 name="Rectangle 6">
              <a:extLst>
                <a:ext uri="{FF2B5EF4-FFF2-40B4-BE49-F238E27FC236}">
                  <a16:creationId xmlns:a16="http://schemas.microsoft.com/office/drawing/2014/main" id="{BB3E6D82-1B4F-4183-BD81-E1F797CDB2D8}"/>
                </a:ext>
              </a:extLst>
            </p:cNvPr>
            <p:cNvSpPr>
              <a:spLocks noChangeArrowheads="1"/>
            </p:cNvSpPr>
            <p:nvPr userDrawn="1"/>
          </p:nvSpPr>
          <p:spPr bwMode="auto">
            <a:xfrm>
              <a:off x="8804275" y="2288381"/>
              <a:ext cx="8191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Attention </a:t>
              </a:r>
              <a:r>
                <a:rPr kumimoji="0" lang="da-DK" altLang="da-DK" sz="800" b="0" i="0" u="none" strike="noStrike" cap="none" normalizeH="0" baseline="0" dirty="0" err="1">
                  <a:ln>
                    <a:noFill/>
                  </a:ln>
                  <a:solidFill>
                    <a:srgbClr val="FFFFFF"/>
                  </a:solidFill>
                  <a:effectLst/>
                  <a:latin typeface="Trebuchet MS" panose="020B0603020202020204" pitchFamily="34" charset="0"/>
                </a:rPr>
                <a:t>color</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1" name="Rectangle 7">
              <a:extLst>
                <a:ext uri="{FF2B5EF4-FFF2-40B4-BE49-F238E27FC236}">
                  <a16:creationId xmlns:a16="http://schemas.microsoft.com/office/drawing/2014/main" id="{A7C61807-1F5F-48CC-BFBD-6A3135F5EFC1}"/>
                </a:ext>
              </a:extLst>
            </p:cNvPr>
            <p:cNvSpPr>
              <a:spLocks noChangeArrowheads="1"/>
            </p:cNvSpPr>
            <p:nvPr userDrawn="1"/>
          </p:nvSpPr>
          <p:spPr bwMode="auto">
            <a:xfrm>
              <a:off x="8966200" y="2439193"/>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dirty="0">
                  <a:ln>
                    <a:noFill/>
                  </a:ln>
                  <a:solidFill>
                    <a:srgbClr val="FFFFFF"/>
                  </a:solidFill>
                  <a:effectLst/>
                  <a:latin typeface="Trebuchet MS" panose="020B0603020202020204" pitchFamily="34" charset="0"/>
                </a:rPr>
                <a:t>#93c5b9</a:t>
              </a:r>
              <a:endParaRPr kumimoji="0" lang="da-DK" altLang="da-DK" sz="1800" b="0" i="0" u="none" strike="noStrike" cap="none" normalizeH="0" baseline="0" dirty="0">
                <a:ln>
                  <a:noFill/>
                </a:ln>
                <a:solidFill>
                  <a:schemeClr val="tx1"/>
                </a:solidFill>
                <a:effectLst/>
                <a:latin typeface="Arial" panose="020B0604020202020204" pitchFamily="34" charset="0"/>
              </a:endParaRPr>
            </a:p>
          </p:txBody>
        </p:sp>
        <p:sp>
          <p:nvSpPr>
            <p:cNvPr id="12" name="Rectangle 8">
              <a:extLst>
                <a:ext uri="{FF2B5EF4-FFF2-40B4-BE49-F238E27FC236}">
                  <a16:creationId xmlns:a16="http://schemas.microsoft.com/office/drawing/2014/main" id="{CF698F0B-ED94-407D-9CB0-B6ED4BED906F}"/>
                </a:ext>
              </a:extLst>
            </p:cNvPr>
            <p:cNvSpPr>
              <a:spLocks noChangeArrowheads="1"/>
            </p:cNvSpPr>
            <p:nvPr userDrawn="1"/>
          </p:nvSpPr>
          <p:spPr bwMode="auto">
            <a:xfrm>
              <a:off x="8785225" y="2590006"/>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R147 G197 B185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13" name="Rectangle 9">
            <a:extLst>
              <a:ext uri="{FF2B5EF4-FFF2-40B4-BE49-F238E27FC236}">
                <a16:creationId xmlns:a16="http://schemas.microsoft.com/office/drawing/2014/main" id="{D25301BF-69E8-4154-A89B-79B4B9A8E753}"/>
              </a:ext>
            </a:extLst>
          </p:cNvPr>
          <p:cNvSpPr>
            <a:spLocks noChangeArrowheads="1"/>
          </p:cNvSpPr>
          <p:nvPr userDrawn="1"/>
        </p:nvSpPr>
        <p:spPr bwMode="auto">
          <a:xfrm>
            <a:off x="7658100" y="2352675"/>
            <a:ext cx="901700" cy="496888"/>
          </a:xfrm>
          <a:prstGeom prst="rect">
            <a:avLst/>
          </a:prstGeom>
          <a:solidFill>
            <a:srgbClr val="F9F6E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 name="Rectangle 10">
            <a:extLst>
              <a:ext uri="{FF2B5EF4-FFF2-40B4-BE49-F238E27FC236}">
                <a16:creationId xmlns:a16="http://schemas.microsoft.com/office/drawing/2014/main" id="{D667F4E5-911A-4B3E-8AF7-4FF201EE20F6}"/>
              </a:ext>
            </a:extLst>
          </p:cNvPr>
          <p:cNvSpPr>
            <a:spLocks noChangeArrowheads="1"/>
          </p:cNvSpPr>
          <p:nvPr userDrawn="1"/>
        </p:nvSpPr>
        <p:spPr bwMode="auto">
          <a:xfrm>
            <a:off x="7929563" y="2462213"/>
            <a:ext cx="4318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#faf6ea</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 name="Rectangle 11">
            <a:extLst>
              <a:ext uri="{FF2B5EF4-FFF2-40B4-BE49-F238E27FC236}">
                <a16:creationId xmlns:a16="http://schemas.microsoft.com/office/drawing/2014/main" id="{99B29369-6545-429D-8BEE-676C85E6A5A5}"/>
              </a:ext>
            </a:extLst>
          </p:cNvPr>
          <p:cNvSpPr>
            <a:spLocks noChangeArrowheads="1"/>
          </p:cNvSpPr>
          <p:nvPr userDrawn="1"/>
        </p:nvSpPr>
        <p:spPr bwMode="auto">
          <a:xfrm>
            <a:off x="7734300"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R250 G246 B234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 name="Rectangle 12">
            <a:extLst>
              <a:ext uri="{FF2B5EF4-FFF2-40B4-BE49-F238E27FC236}">
                <a16:creationId xmlns:a16="http://schemas.microsoft.com/office/drawing/2014/main" id="{B17A392F-FC3E-42DF-A53A-A44760AC934B}"/>
              </a:ext>
            </a:extLst>
          </p:cNvPr>
          <p:cNvSpPr>
            <a:spLocks noChangeArrowheads="1"/>
          </p:cNvSpPr>
          <p:nvPr userDrawn="1"/>
        </p:nvSpPr>
        <p:spPr bwMode="auto">
          <a:xfrm>
            <a:off x="7658100" y="2849563"/>
            <a:ext cx="901700" cy="496888"/>
          </a:xfrm>
          <a:prstGeom prst="rect">
            <a:avLst/>
          </a:prstGeom>
          <a:solidFill>
            <a:srgbClr val="F2EDD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 name="Rectangle 13">
            <a:extLst>
              <a:ext uri="{FF2B5EF4-FFF2-40B4-BE49-F238E27FC236}">
                <a16:creationId xmlns:a16="http://schemas.microsoft.com/office/drawing/2014/main" id="{91651DB4-0D04-42F4-B186-A5463B0D9EAC}"/>
              </a:ext>
            </a:extLst>
          </p:cNvPr>
          <p:cNvSpPr>
            <a:spLocks noChangeArrowheads="1"/>
          </p:cNvSpPr>
          <p:nvPr userDrawn="1"/>
        </p:nvSpPr>
        <p:spPr bwMode="auto">
          <a:xfrm>
            <a:off x="7918450" y="2959100"/>
            <a:ext cx="4587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#f2edd7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 name="Rectangle 14">
            <a:extLst>
              <a:ext uri="{FF2B5EF4-FFF2-40B4-BE49-F238E27FC236}">
                <a16:creationId xmlns:a16="http://schemas.microsoft.com/office/drawing/2014/main" id="{BC0EFA82-EB99-4810-BF9C-5CD8371399FB}"/>
              </a:ext>
            </a:extLst>
          </p:cNvPr>
          <p:cNvSpPr>
            <a:spLocks noChangeArrowheads="1"/>
          </p:cNvSpPr>
          <p:nvPr userDrawn="1"/>
        </p:nvSpPr>
        <p:spPr bwMode="auto">
          <a:xfrm>
            <a:off x="7734300"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R242 G237 B215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9" name="Rectangle 15">
            <a:extLst>
              <a:ext uri="{FF2B5EF4-FFF2-40B4-BE49-F238E27FC236}">
                <a16:creationId xmlns:a16="http://schemas.microsoft.com/office/drawing/2014/main" id="{25FAC1C7-9847-4094-9349-C8C192B511D9}"/>
              </a:ext>
            </a:extLst>
          </p:cNvPr>
          <p:cNvSpPr>
            <a:spLocks noChangeArrowheads="1"/>
          </p:cNvSpPr>
          <p:nvPr userDrawn="1"/>
        </p:nvSpPr>
        <p:spPr bwMode="auto">
          <a:xfrm>
            <a:off x="7658100" y="3346450"/>
            <a:ext cx="901700" cy="495300"/>
          </a:xfrm>
          <a:prstGeom prst="rect">
            <a:avLst/>
          </a:prstGeom>
          <a:solidFill>
            <a:srgbClr val="EDE4C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0" name="Rectangle 16">
            <a:extLst>
              <a:ext uri="{FF2B5EF4-FFF2-40B4-BE49-F238E27FC236}">
                <a16:creationId xmlns:a16="http://schemas.microsoft.com/office/drawing/2014/main" id="{A65F56A5-8C56-46FE-A1F2-6479F8327501}"/>
              </a:ext>
            </a:extLst>
          </p:cNvPr>
          <p:cNvSpPr>
            <a:spLocks noChangeArrowheads="1"/>
          </p:cNvSpPr>
          <p:nvPr userDrawn="1"/>
        </p:nvSpPr>
        <p:spPr bwMode="auto">
          <a:xfrm>
            <a:off x="7913688" y="3454400"/>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#ede4c4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1" name="Rectangle 17">
            <a:extLst>
              <a:ext uri="{FF2B5EF4-FFF2-40B4-BE49-F238E27FC236}">
                <a16:creationId xmlns:a16="http://schemas.microsoft.com/office/drawing/2014/main" id="{531A71CC-76C1-4A49-AC05-D079C9B9CAF8}"/>
              </a:ext>
            </a:extLst>
          </p:cNvPr>
          <p:cNvSpPr>
            <a:spLocks noChangeArrowheads="1"/>
          </p:cNvSpPr>
          <p:nvPr userDrawn="1"/>
        </p:nvSpPr>
        <p:spPr bwMode="auto">
          <a:xfrm>
            <a:off x="7734300"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R237 G228 B196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2" name="Rectangle 18">
            <a:extLst>
              <a:ext uri="{FF2B5EF4-FFF2-40B4-BE49-F238E27FC236}">
                <a16:creationId xmlns:a16="http://schemas.microsoft.com/office/drawing/2014/main" id="{0A7F3BC7-174A-424C-86AD-A9A00B9E38A6}"/>
              </a:ext>
            </a:extLst>
          </p:cNvPr>
          <p:cNvSpPr>
            <a:spLocks noChangeArrowheads="1"/>
          </p:cNvSpPr>
          <p:nvPr userDrawn="1"/>
        </p:nvSpPr>
        <p:spPr bwMode="auto">
          <a:xfrm>
            <a:off x="7658100" y="3841750"/>
            <a:ext cx="901700" cy="496888"/>
          </a:xfrm>
          <a:prstGeom prst="rect">
            <a:avLst/>
          </a:prstGeom>
          <a:solidFill>
            <a:srgbClr val="DFD09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3" name="Rectangle 19">
            <a:extLst>
              <a:ext uri="{FF2B5EF4-FFF2-40B4-BE49-F238E27FC236}">
                <a16:creationId xmlns:a16="http://schemas.microsoft.com/office/drawing/2014/main" id="{D0113F77-3301-4022-9C25-0CF8DC99BB9E}"/>
              </a:ext>
            </a:extLst>
          </p:cNvPr>
          <p:cNvSpPr>
            <a:spLocks noChangeArrowheads="1"/>
          </p:cNvSpPr>
          <p:nvPr userDrawn="1"/>
        </p:nvSpPr>
        <p:spPr bwMode="auto">
          <a:xfrm>
            <a:off x="7734300"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4" name="Rectangle 20">
            <a:extLst>
              <a:ext uri="{FF2B5EF4-FFF2-40B4-BE49-F238E27FC236}">
                <a16:creationId xmlns:a16="http://schemas.microsoft.com/office/drawing/2014/main" id="{ED148A74-6EC5-4029-B5BD-EBFB3EF650EA}"/>
              </a:ext>
            </a:extLst>
          </p:cNvPr>
          <p:cNvSpPr>
            <a:spLocks noChangeArrowheads="1"/>
          </p:cNvSpPr>
          <p:nvPr userDrawn="1"/>
        </p:nvSpPr>
        <p:spPr bwMode="auto">
          <a:xfrm>
            <a:off x="7918450" y="40259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#dfd09b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5" name="Rectangle 21">
            <a:extLst>
              <a:ext uri="{FF2B5EF4-FFF2-40B4-BE49-F238E27FC236}">
                <a16:creationId xmlns:a16="http://schemas.microsoft.com/office/drawing/2014/main" id="{E66C3117-E1E3-431B-A1AF-2F6A137D8653}"/>
              </a:ext>
            </a:extLst>
          </p:cNvPr>
          <p:cNvSpPr>
            <a:spLocks noChangeArrowheads="1"/>
          </p:cNvSpPr>
          <p:nvPr userDrawn="1"/>
        </p:nvSpPr>
        <p:spPr bwMode="auto">
          <a:xfrm>
            <a:off x="7734300"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R223 G208 B155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6" name="Rectangle 22">
            <a:extLst>
              <a:ext uri="{FF2B5EF4-FFF2-40B4-BE49-F238E27FC236}">
                <a16:creationId xmlns:a16="http://schemas.microsoft.com/office/drawing/2014/main" id="{84057681-4DC5-42B4-ACB1-177708BF397F}"/>
              </a:ext>
            </a:extLst>
          </p:cNvPr>
          <p:cNvSpPr>
            <a:spLocks noChangeArrowheads="1"/>
          </p:cNvSpPr>
          <p:nvPr userDrawn="1"/>
        </p:nvSpPr>
        <p:spPr bwMode="auto">
          <a:xfrm>
            <a:off x="7658100" y="4338638"/>
            <a:ext cx="901700" cy="495300"/>
          </a:xfrm>
          <a:prstGeom prst="rect">
            <a:avLst/>
          </a:prstGeom>
          <a:solidFill>
            <a:srgbClr val="C9AF5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27" name="Rectangle 23">
            <a:extLst>
              <a:ext uri="{FF2B5EF4-FFF2-40B4-BE49-F238E27FC236}">
                <a16:creationId xmlns:a16="http://schemas.microsoft.com/office/drawing/2014/main" id="{27E4CA47-D81D-48FD-8C18-8EBEEC23CC7C}"/>
              </a:ext>
            </a:extLst>
          </p:cNvPr>
          <p:cNvSpPr>
            <a:spLocks noChangeArrowheads="1"/>
          </p:cNvSpPr>
          <p:nvPr userDrawn="1"/>
        </p:nvSpPr>
        <p:spPr bwMode="auto">
          <a:xfrm>
            <a:off x="7924800" y="4446588"/>
            <a:ext cx="4429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#c9af53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8" name="Rectangle 24">
            <a:extLst>
              <a:ext uri="{FF2B5EF4-FFF2-40B4-BE49-F238E27FC236}">
                <a16:creationId xmlns:a16="http://schemas.microsoft.com/office/drawing/2014/main" id="{DE013F4E-40EC-4BA8-8E92-7D7B13A0C2AB}"/>
              </a:ext>
            </a:extLst>
          </p:cNvPr>
          <p:cNvSpPr>
            <a:spLocks noChangeArrowheads="1"/>
          </p:cNvSpPr>
          <p:nvPr userDrawn="1"/>
        </p:nvSpPr>
        <p:spPr bwMode="auto">
          <a:xfrm>
            <a:off x="7759700" y="4597400"/>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R201 G175 B83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29" name="Rectangle 25">
            <a:extLst>
              <a:ext uri="{FF2B5EF4-FFF2-40B4-BE49-F238E27FC236}">
                <a16:creationId xmlns:a16="http://schemas.microsoft.com/office/drawing/2014/main" id="{383D4E6E-6FD7-4CF8-898C-E565FADF143C}"/>
              </a:ext>
            </a:extLst>
          </p:cNvPr>
          <p:cNvSpPr>
            <a:spLocks noChangeArrowheads="1"/>
          </p:cNvSpPr>
          <p:nvPr userDrawn="1"/>
        </p:nvSpPr>
        <p:spPr bwMode="auto">
          <a:xfrm>
            <a:off x="7658100" y="4833938"/>
            <a:ext cx="901700" cy="496888"/>
          </a:xfrm>
          <a:prstGeom prst="rect">
            <a:avLst/>
          </a:prstGeom>
          <a:solidFill>
            <a:srgbClr val="8F7B3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0" name="Rectangle 26">
            <a:extLst>
              <a:ext uri="{FF2B5EF4-FFF2-40B4-BE49-F238E27FC236}">
                <a16:creationId xmlns:a16="http://schemas.microsoft.com/office/drawing/2014/main" id="{4939F703-BCF6-4347-A3C6-D0E2178C494D}"/>
              </a:ext>
            </a:extLst>
          </p:cNvPr>
          <p:cNvSpPr>
            <a:spLocks noChangeArrowheads="1"/>
          </p:cNvSpPr>
          <p:nvPr userDrawn="1"/>
        </p:nvSpPr>
        <p:spPr bwMode="auto">
          <a:xfrm>
            <a:off x="7913688" y="4943475"/>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#8e792e</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1" name="Rectangle 27">
            <a:extLst>
              <a:ext uri="{FF2B5EF4-FFF2-40B4-BE49-F238E27FC236}">
                <a16:creationId xmlns:a16="http://schemas.microsoft.com/office/drawing/2014/main" id="{17081EA8-D7F5-4338-A438-484803A73C87}"/>
              </a:ext>
            </a:extLst>
          </p:cNvPr>
          <p:cNvSpPr>
            <a:spLocks noChangeArrowheads="1"/>
          </p:cNvSpPr>
          <p:nvPr userDrawn="1"/>
        </p:nvSpPr>
        <p:spPr bwMode="auto">
          <a:xfrm>
            <a:off x="7759700" y="509428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R142 G121 B46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2" name="Rectangle 28">
            <a:extLst>
              <a:ext uri="{FF2B5EF4-FFF2-40B4-BE49-F238E27FC236}">
                <a16:creationId xmlns:a16="http://schemas.microsoft.com/office/drawing/2014/main" id="{9C39DFE2-0B50-460D-893C-66B02FB7B985}"/>
              </a:ext>
            </a:extLst>
          </p:cNvPr>
          <p:cNvSpPr>
            <a:spLocks noChangeArrowheads="1"/>
          </p:cNvSpPr>
          <p:nvPr userDrawn="1"/>
        </p:nvSpPr>
        <p:spPr bwMode="auto">
          <a:xfrm>
            <a:off x="2006600" y="2352675"/>
            <a:ext cx="901700" cy="496888"/>
          </a:xfrm>
          <a:prstGeom prst="rect">
            <a:avLst/>
          </a:prstGeom>
          <a:solidFill>
            <a:srgbClr val="E0E0E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3" name="Rectangle 29">
            <a:extLst>
              <a:ext uri="{FF2B5EF4-FFF2-40B4-BE49-F238E27FC236}">
                <a16:creationId xmlns:a16="http://schemas.microsoft.com/office/drawing/2014/main" id="{DFA8F411-823B-4DA5-89EB-9D532CEA93E2}"/>
              </a:ext>
            </a:extLst>
          </p:cNvPr>
          <p:cNvSpPr>
            <a:spLocks noChangeArrowheads="1"/>
          </p:cNvSpPr>
          <p:nvPr userDrawn="1"/>
        </p:nvSpPr>
        <p:spPr bwMode="auto">
          <a:xfrm>
            <a:off x="2262188" y="2462213"/>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#506054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4" name="Rectangle 30">
            <a:extLst>
              <a:ext uri="{FF2B5EF4-FFF2-40B4-BE49-F238E27FC236}">
                <a16:creationId xmlns:a16="http://schemas.microsoft.com/office/drawing/2014/main" id="{29278DA1-AA4D-4952-BCC9-39D1CA0C4B33}"/>
              </a:ext>
            </a:extLst>
          </p:cNvPr>
          <p:cNvSpPr>
            <a:spLocks noChangeArrowheads="1"/>
          </p:cNvSpPr>
          <p:nvPr userDrawn="1"/>
        </p:nvSpPr>
        <p:spPr bwMode="auto">
          <a:xfrm>
            <a:off x="2081213"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R224 G224 B229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5" name="Rectangle 31">
            <a:extLst>
              <a:ext uri="{FF2B5EF4-FFF2-40B4-BE49-F238E27FC236}">
                <a16:creationId xmlns:a16="http://schemas.microsoft.com/office/drawing/2014/main" id="{BBD7D518-C07D-4353-B8C8-8AAC75062D67}"/>
              </a:ext>
            </a:extLst>
          </p:cNvPr>
          <p:cNvSpPr>
            <a:spLocks noChangeArrowheads="1"/>
          </p:cNvSpPr>
          <p:nvPr userDrawn="1"/>
        </p:nvSpPr>
        <p:spPr bwMode="auto">
          <a:xfrm>
            <a:off x="2006600" y="2849563"/>
            <a:ext cx="901700" cy="496888"/>
          </a:xfrm>
          <a:prstGeom prst="rect">
            <a:avLst/>
          </a:prstGeom>
          <a:solidFill>
            <a:srgbClr val="BEC1C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6" name="Rectangle 32">
            <a:extLst>
              <a:ext uri="{FF2B5EF4-FFF2-40B4-BE49-F238E27FC236}">
                <a16:creationId xmlns:a16="http://schemas.microsoft.com/office/drawing/2014/main" id="{2060B9BF-04E8-4319-8B82-D34D84CE8F2B}"/>
              </a:ext>
            </a:extLst>
          </p:cNvPr>
          <p:cNvSpPr>
            <a:spLocks noChangeArrowheads="1"/>
          </p:cNvSpPr>
          <p:nvPr userDrawn="1"/>
        </p:nvSpPr>
        <p:spPr bwMode="auto">
          <a:xfrm>
            <a:off x="2262188" y="29591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#bec1cb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7" name="Rectangle 33">
            <a:extLst>
              <a:ext uri="{FF2B5EF4-FFF2-40B4-BE49-F238E27FC236}">
                <a16:creationId xmlns:a16="http://schemas.microsoft.com/office/drawing/2014/main" id="{B896CB66-ED3E-495A-B25E-AD940FD5E914}"/>
              </a:ext>
            </a:extLst>
          </p:cNvPr>
          <p:cNvSpPr>
            <a:spLocks noChangeArrowheads="1"/>
          </p:cNvSpPr>
          <p:nvPr userDrawn="1"/>
        </p:nvSpPr>
        <p:spPr bwMode="auto">
          <a:xfrm>
            <a:off x="2081213"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R190 G193 B203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38" name="Rectangle 34">
            <a:extLst>
              <a:ext uri="{FF2B5EF4-FFF2-40B4-BE49-F238E27FC236}">
                <a16:creationId xmlns:a16="http://schemas.microsoft.com/office/drawing/2014/main" id="{0BA031D2-9155-4991-81F0-C2CF324BE4A3}"/>
              </a:ext>
            </a:extLst>
          </p:cNvPr>
          <p:cNvSpPr>
            <a:spLocks noChangeArrowheads="1"/>
          </p:cNvSpPr>
          <p:nvPr userDrawn="1"/>
        </p:nvSpPr>
        <p:spPr bwMode="auto">
          <a:xfrm>
            <a:off x="2006600" y="3346450"/>
            <a:ext cx="901700" cy="495300"/>
          </a:xfrm>
          <a:prstGeom prst="rect">
            <a:avLst/>
          </a:prstGeom>
          <a:solidFill>
            <a:srgbClr val="9EA2B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39" name="Rectangle 35">
            <a:extLst>
              <a:ext uri="{FF2B5EF4-FFF2-40B4-BE49-F238E27FC236}">
                <a16:creationId xmlns:a16="http://schemas.microsoft.com/office/drawing/2014/main" id="{873DC002-D2AF-4ABD-B781-2454777AD30D}"/>
              </a:ext>
            </a:extLst>
          </p:cNvPr>
          <p:cNvSpPr>
            <a:spLocks noChangeArrowheads="1"/>
          </p:cNvSpPr>
          <p:nvPr userDrawn="1"/>
        </p:nvSpPr>
        <p:spPr bwMode="auto">
          <a:xfrm>
            <a:off x="2262188" y="3454400"/>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#9ea2b0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0" name="Rectangle 36">
            <a:extLst>
              <a:ext uri="{FF2B5EF4-FFF2-40B4-BE49-F238E27FC236}">
                <a16:creationId xmlns:a16="http://schemas.microsoft.com/office/drawing/2014/main" id="{0047B051-C639-4857-9613-105E7BF8C5BE}"/>
              </a:ext>
            </a:extLst>
          </p:cNvPr>
          <p:cNvSpPr>
            <a:spLocks noChangeArrowheads="1"/>
          </p:cNvSpPr>
          <p:nvPr userDrawn="1"/>
        </p:nvSpPr>
        <p:spPr bwMode="auto">
          <a:xfrm>
            <a:off x="2081213"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R158 G162 B176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1" name="Rectangle 37">
            <a:extLst>
              <a:ext uri="{FF2B5EF4-FFF2-40B4-BE49-F238E27FC236}">
                <a16:creationId xmlns:a16="http://schemas.microsoft.com/office/drawing/2014/main" id="{6556FB09-3A24-414A-83E0-71DC18195E74}"/>
              </a:ext>
            </a:extLst>
          </p:cNvPr>
          <p:cNvSpPr>
            <a:spLocks noChangeArrowheads="1"/>
          </p:cNvSpPr>
          <p:nvPr userDrawn="1"/>
        </p:nvSpPr>
        <p:spPr bwMode="auto">
          <a:xfrm>
            <a:off x="2006600" y="3841750"/>
            <a:ext cx="901700" cy="496888"/>
          </a:xfrm>
          <a:prstGeom prst="rect">
            <a:avLst/>
          </a:prstGeom>
          <a:solidFill>
            <a:srgbClr val="6368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2" name="Rectangle 38">
            <a:extLst>
              <a:ext uri="{FF2B5EF4-FFF2-40B4-BE49-F238E27FC236}">
                <a16:creationId xmlns:a16="http://schemas.microsoft.com/office/drawing/2014/main" id="{E02556C1-C3D5-4682-930D-3939147B857A}"/>
              </a:ext>
            </a:extLst>
          </p:cNvPr>
          <p:cNvSpPr>
            <a:spLocks noChangeArrowheads="1"/>
          </p:cNvSpPr>
          <p:nvPr userDrawn="1"/>
        </p:nvSpPr>
        <p:spPr bwMode="auto">
          <a:xfrm>
            <a:off x="2141538" y="3875088"/>
            <a:ext cx="1174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P</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3" name="Rectangle 39">
            <a:extLst>
              <a:ext uri="{FF2B5EF4-FFF2-40B4-BE49-F238E27FC236}">
                <a16:creationId xmlns:a16="http://schemas.microsoft.com/office/drawing/2014/main" id="{BDBF7E1B-CD03-4016-AF35-8F5ADF9B5ABE}"/>
              </a:ext>
            </a:extLst>
          </p:cNvPr>
          <p:cNvSpPr>
            <a:spLocks noChangeArrowheads="1"/>
          </p:cNvSpPr>
          <p:nvPr userDrawn="1"/>
        </p:nvSpPr>
        <p:spPr bwMode="auto">
          <a:xfrm>
            <a:off x="2193925" y="3875088"/>
            <a:ext cx="6683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rimary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4" name="Rectangle 40">
            <a:extLst>
              <a:ext uri="{FF2B5EF4-FFF2-40B4-BE49-F238E27FC236}">
                <a16:creationId xmlns:a16="http://schemas.microsoft.com/office/drawing/2014/main" id="{F48BF867-A3F0-479D-824B-423DEED5EDBA}"/>
              </a:ext>
            </a:extLst>
          </p:cNvPr>
          <p:cNvSpPr>
            <a:spLocks noChangeArrowheads="1"/>
          </p:cNvSpPr>
          <p:nvPr userDrawn="1"/>
        </p:nvSpPr>
        <p:spPr bwMode="auto">
          <a:xfrm>
            <a:off x="2262188" y="40259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#636879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5" name="Rectangle 41">
            <a:extLst>
              <a:ext uri="{FF2B5EF4-FFF2-40B4-BE49-F238E27FC236}">
                <a16:creationId xmlns:a16="http://schemas.microsoft.com/office/drawing/2014/main" id="{1AFC7233-61E5-4AF0-98B0-B9F1D1634C5A}"/>
              </a:ext>
            </a:extLst>
          </p:cNvPr>
          <p:cNvSpPr>
            <a:spLocks noChangeArrowheads="1"/>
          </p:cNvSpPr>
          <p:nvPr userDrawn="1"/>
        </p:nvSpPr>
        <p:spPr bwMode="auto">
          <a:xfrm>
            <a:off x="2108200" y="4176713"/>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R99 G104 B121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6" name="Rectangle 42">
            <a:extLst>
              <a:ext uri="{FF2B5EF4-FFF2-40B4-BE49-F238E27FC236}">
                <a16:creationId xmlns:a16="http://schemas.microsoft.com/office/drawing/2014/main" id="{47BED50A-BEA9-4B69-A6BF-66AD96735558}"/>
              </a:ext>
            </a:extLst>
          </p:cNvPr>
          <p:cNvSpPr>
            <a:spLocks noChangeArrowheads="1"/>
          </p:cNvSpPr>
          <p:nvPr userDrawn="1"/>
        </p:nvSpPr>
        <p:spPr bwMode="auto">
          <a:xfrm>
            <a:off x="2006600" y="4338638"/>
            <a:ext cx="901700" cy="495300"/>
          </a:xfrm>
          <a:prstGeom prst="rect">
            <a:avLst/>
          </a:prstGeom>
          <a:solidFill>
            <a:srgbClr val="4A4E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47" name="Rectangle 43">
            <a:extLst>
              <a:ext uri="{FF2B5EF4-FFF2-40B4-BE49-F238E27FC236}">
                <a16:creationId xmlns:a16="http://schemas.microsoft.com/office/drawing/2014/main" id="{0CCB95E5-3946-4C38-94D9-182D07308747}"/>
              </a:ext>
            </a:extLst>
          </p:cNvPr>
          <p:cNvSpPr>
            <a:spLocks noChangeArrowheads="1"/>
          </p:cNvSpPr>
          <p:nvPr userDrawn="1"/>
        </p:nvSpPr>
        <p:spPr bwMode="auto">
          <a:xfrm>
            <a:off x="2262188" y="4446588"/>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#4a4e5b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8" name="Rectangle 44">
            <a:extLst>
              <a:ext uri="{FF2B5EF4-FFF2-40B4-BE49-F238E27FC236}">
                <a16:creationId xmlns:a16="http://schemas.microsoft.com/office/drawing/2014/main" id="{D0767AB1-B1F3-4D2A-9042-8CE9DBB9CC64}"/>
              </a:ext>
            </a:extLst>
          </p:cNvPr>
          <p:cNvSpPr>
            <a:spLocks noChangeArrowheads="1"/>
          </p:cNvSpPr>
          <p:nvPr userDrawn="1"/>
        </p:nvSpPr>
        <p:spPr bwMode="auto">
          <a:xfrm>
            <a:off x="2163763" y="4597400"/>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R74 G78 B91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49" name="Rectangle 45">
            <a:extLst>
              <a:ext uri="{FF2B5EF4-FFF2-40B4-BE49-F238E27FC236}">
                <a16:creationId xmlns:a16="http://schemas.microsoft.com/office/drawing/2014/main" id="{EBC9AD42-966B-434B-AE97-B29D6E9D03BC}"/>
              </a:ext>
            </a:extLst>
          </p:cNvPr>
          <p:cNvSpPr>
            <a:spLocks noChangeArrowheads="1"/>
          </p:cNvSpPr>
          <p:nvPr userDrawn="1"/>
        </p:nvSpPr>
        <p:spPr bwMode="auto">
          <a:xfrm>
            <a:off x="2006600" y="4833938"/>
            <a:ext cx="901700" cy="496888"/>
          </a:xfrm>
          <a:prstGeom prst="rect">
            <a:avLst/>
          </a:prstGeom>
          <a:solidFill>
            <a:srgbClr val="30333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0" name="Rectangle 46">
            <a:extLst>
              <a:ext uri="{FF2B5EF4-FFF2-40B4-BE49-F238E27FC236}">
                <a16:creationId xmlns:a16="http://schemas.microsoft.com/office/drawing/2014/main" id="{15240875-7475-47AA-986F-A6BE453723CE}"/>
              </a:ext>
            </a:extLst>
          </p:cNvPr>
          <p:cNvSpPr>
            <a:spLocks noChangeArrowheads="1"/>
          </p:cNvSpPr>
          <p:nvPr userDrawn="1"/>
        </p:nvSpPr>
        <p:spPr bwMode="auto">
          <a:xfrm>
            <a:off x="2265363" y="4943475"/>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#31343c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1" name="Rectangle 47">
            <a:extLst>
              <a:ext uri="{FF2B5EF4-FFF2-40B4-BE49-F238E27FC236}">
                <a16:creationId xmlns:a16="http://schemas.microsoft.com/office/drawing/2014/main" id="{0529AED2-DBC8-4C86-81DC-2F4BC0CE3148}"/>
              </a:ext>
            </a:extLst>
          </p:cNvPr>
          <p:cNvSpPr>
            <a:spLocks noChangeArrowheads="1"/>
          </p:cNvSpPr>
          <p:nvPr userDrawn="1"/>
        </p:nvSpPr>
        <p:spPr bwMode="auto">
          <a:xfrm>
            <a:off x="2163763"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R49 G52 B60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93" name="Group 192">
            <a:extLst>
              <a:ext uri="{FF2B5EF4-FFF2-40B4-BE49-F238E27FC236}">
                <a16:creationId xmlns:a16="http://schemas.microsoft.com/office/drawing/2014/main" id="{55330F7E-9357-4C44-9AE9-1FC649F30ABE}"/>
              </a:ext>
            </a:extLst>
          </p:cNvPr>
          <p:cNvGrpSpPr/>
          <p:nvPr userDrawn="1"/>
        </p:nvGrpSpPr>
        <p:grpSpPr>
          <a:xfrm>
            <a:off x="10072687" y="4205289"/>
            <a:ext cx="936625" cy="508000"/>
            <a:chOff x="11537950" y="2856706"/>
            <a:chExt cx="936625" cy="508000"/>
          </a:xfrm>
        </p:grpSpPr>
        <p:sp>
          <p:nvSpPr>
            <p:cNvPr id="52" name="Rectangle 48">
              <a:extLst>
                <a:ext uri="{FF2B5EF4-FFF2-40B4-BE49-F238E27FC236}">
                  <a16:creationId xmlns:a16="http://schemas.microsoft.com/office/drawing/2014/main" id="{0A35DD1A-56AB-4032-BF08-E15F2AD00A5E}"/>
                </a:ext>
              </a:extLst>
            </p:cNvPr>
            <p:cNvSpPr>
              <a:spLocks noChangeArrowheads="1"/>
            </p:cNvSpPr>
            <p:nvPr userDrawn="1"/>
          </p:nvSpPr>
          <p:spPr bwMode="auto">
            <a:xfrm>
              <a:off x="11537950" y="2856706"/>
              <a:ext cx="901700" cy="496888"/>
            </a:xfrm>
            <a:prstGeom prst="rect">
              <a:avLst/>
            </a:prstGeom>
            <a:solidFill>
              <a:srgbClr val="C87850"/>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3" name="Rectangle 49">
              <a:extLst>
                <a:ext uri="{FF2B5EF4-FFF2-40B4-BE49-F238E27FC236}">
                  <a16:creationId xmlns:a16="http://schemas.microsoft.com/office/drawing/2014/main" id="{16497DE5-223C-4B93-8C06-9265566C8156}"/>
                </a:ext>
              </a:extLst>
            </p:cNvPr>
            <p:cNvSpPr>
              <a:spLocks noChangeArrowheads="1"/>
            </p:cNvSpPr>
            <p:nvPr userDrawn="1"/>
          </p:nvSpPr>
          <p:spPr bwMode="auto">
            <a:xfrm>
              <a:off x="11606212" y="2890043"/>
              <a:ext cx="8683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Medium result 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4" name="Rectangle 50">
              <a:extLst>
                <a:ext uri="{FF2B5EF4-FFF2-40B4-BE49-F238E27FC236}">
                  <a16:creationId xmlns:a16="http://schemas.microsoft.com/office/drawing/2014/main" id="{732C1E1D-56B5-451E-B50F-87E2ABE29A21}"/>
                </a:ext>
              </a:extLst>
            </p:cNvPr>
            <p:cNvSpPr>
              <a:spLocks noChangeArrowheads="1"/>
            </p:cNvSpPr>
            <p:nvPr userDrawn="1"/>
          </p:nvSpPr>
          <p:spPr bwMode="auto">
            <a:xfrm>
              <a:off x="11793537" y="3040856"/>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#ce7d49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5" name="Rectangle 51">
              <a:extLst>
                <a:ext uri="{FF2B5EF4-FFF2-40B4-BE49-F238E27FC236}">
                  <a16:creationId xmlns:a16="http://schemas.microsoft.com/office/drawing/2014/main" id="{D828EDCD-36C0-4E1A-A1CA-45E1F99E1E22}"/>
                </a:ext>
              </a:extLst>
            </p:cNvPr>
            <p:cNvSpPr>
              <a:spLocks noChangeArrowheads="1"/>
            </p:cNvSpPr>
            <p:nvPr userDrawn="1"/>
          </p:nvSpPr>
          <p:spPr bwMode="auto">
            <a:xfrm>
              <a:off x="11639550" y="319166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R206 G125 B73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56" name="Rectangle 52">
            <a:extLst>
              <a:ext uri="{FF2B5EF4-FFF2-40B4-BE49-F238E27FC236}">
                <a16:creationId xmlns:a16="http://schemas.microsoft.com/office/drawing/2014/main" id="{425ED4E5-ACDB-4E39-ACCF-A02A51D09968}"/>
              </a:ext>
            </a:extLst>
          </p:cNvPr>
          <p:cNvSpPr>
            <a:spLocks noChangeArrowheads="1"/>
          </p:cNvSpPr>
          <p:nvPr userDrawn="1"/>
        </p:nvSpPr>
        <p:spPr bwMode="auto">
          <a:xfrm>
            <a:off x="4833938" y="2352675"/>
            <a:ext cx="901700" cy="496888"/>
          </a:xfrm>
          <a:prstGeom prst="rect">
            <a:avLst/>
          </a:prstGeom>
          <a:solidFill>
            <a:srgbClr val="EDEAE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57" name="Rectangle 53">
            <a:extLst>
              <a:ext uri="{FF2B5EF4-FFF2-40B4-BE49-F238E27FC236}">
                <a16:creationId xmlns:a16="http://schemas.microsoft.com/office/drawing/2014/main" id="{D4927F4B-16A1-4747-B75A-177679CBAF95}"/>
              </a:ext>
            </a:extLst>
          </p:cNvPr>
          <p:cNvSpPr>
            <a:spLocks noChangeArrowheads="1"/>
          </p:cNvSpPr>
          <p:nvPr userDrawn="1"/>
        </p:nvSpPr>
        <p:spPr bwMode="auto">
          <a:xfrm>
            <a:off x="5086350" y="2462213"/>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#edeae8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8" name="Rectangle 54">
            <a:extLst>
              <a:ext uri="{FF2B5EF4-FFF2-40B4-BE49-F238E27FC236}">
                <a16:creationId xmlns:a16="http://schemas.microsoft.com/office/drawing/2014/main" id="{8962AADD-82C5-4FA4-8A19-06F771396126}"/>
              </a:ext>
            </a:extLst>
          </p:cNvPr>
          <p:cNvSpPr>
            <a:spLocks noChangeArrowheads="1"/>
          </p:cNvSpPr>
          <p:nvPr userDrawn="1"/>
        </p:nvSpPr>
        <p:spPr bwMode="auto">
          <a:xfrm>
            <a:off x="4905375"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R237 G234 B232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59" name="Rectangle 55">
            <a:extLst>
              <a:ext uri="{FF2B5EF4-FFF2-40B4-BE49-F238E27FC236}">
                <a16:creationId xmlns:a16="http://schemas.microsoft.com/office/drawing/2014/main" id="{6E2606ED-8E97-46DC-82CB-0D5061A9B9AB}"/>
              </a:ext>
            </a:extLst>
          </p:cNvPr>
          <p:cNvSpPr>
            <a:spLocks noChangeArrowheads="1"/>
          </p:cNvSpPr>
          <p:nvPr userDrawn="1"/>
        </p:nvSpPr>
        <p:spPr bwMode="auto">
          <a:xfrm>
            <a:off x="4833938" y="2849563"/>
            <a:ext cx="901700" cy="496888"/>
          </a:xfrm>
          <a:prstGeom prst="rect">
            <a:avLst/>
          </a:prstGeom>
          <a:solidFill>
            <a:srgbClr val="DDD4D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0" name="Rectangle 56">
            <a:extLst>
              <a:ext uri="{FF2B5EF4-FFF2-40B4-BE49-F238E27FC236}">
                <a16:creationId xmlns:a16="http://schemas.microsoft.com/office/drawing/2014/main" id="{5A07DA9F-1632-46D3-98B9-9E70B32BCB40}"/>
              </a:ext>
            </a:extLst>
          </p:cNvPr>
          <p:cNvSpPr>
            <a:spLocks noChangeArrowheads="1"/>
          </p:cNvSpPr>
          <p:nvPr userDrawn="1"/>
        </p:nvSpPr>
        <p:spPr bwMode="auto">
          <a:xfrm>
            <a:off x="5081588" y="2959100"/>
            <a:ext cx="4841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#ddd4d2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1" name="Rectangle 57">
            <a:extLst>
              <a:ext uri="{FF2B5EF4-FFF2-40B4-BE49-F238E27FC236}">
                <a16:creationId xmlns:a16="http://schemas.microsoft.com/office/drawing/2014/main" id="{014EE0E1-A573-460C-A778-6979C1160439}"/>
              </a:ext>
            </a:extLst>
          </p:cNvPr>
          <p:cNvSpPr>
            <a:spLocks noChangeArrowheads="1"/>
          </p:cNvSpPr>
          <p:nvPr userDrawn="1"/>
        </p:nvSpPr>
        <p:spPr bwMode="auto">
          <a:xfrm>
            <a:off x="4905375"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R221 G212 B210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2" name="Rectangle 58">
            <a:extLst>
              <a:ext uri="{FF2B5EF4-FFF2-40B4-BE49-F238E27FC236}">
                <a16:creationId xmlns:a16="http://schemas.microsoft.com/office/drawing/2014/main" id="{8EF78400-2100-42D8-92DD-A9116090CF8D}"/>
              </a:ext>
            </a:extLst>
          </p:cNvPr>
          <p:cNvSpPr>
            <a:spLocks noChangeArrowheads="1"/>
          </p:cNvSpPr>
          <p:nvPr userDrawn="1"/>
        </p:nvSpPr>
        <p:spPr bwMode="auto">
          <a:xfrm>
            <a:off x="4833938" y="3346450"/>
            <a:ext cx="901700" cy="495300"/>
          </a:xfrm>
          <a:prstGeom prst="rect">
            <a:avLst/>
          </a:prstGeom>
          <a:solidFill>
            <a:srgbClr val="CABFB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3" name="Rectangle 59">
            <a:extLst>
              <a:ext uri="{FF2B5EF4-FFF2-40B4-BE49-F238E27FC236}">
                <a16:creationId xmlns:a16="http://schemas.microsoft.com/office/drawing/2014/main" id="{091D9A2C-97DC-490E-917A-CCFC10FE2CBF}"/>
              </a:ext>
            </a:extLst>
          </p:cNvPr>
          <p:cNvSpPr>
            <a:spLocks noChangeArrowheads="1"/>
          </p:cNvSpPr>
          <p:nvPr userDrawn="1"/>
        </p:nvSpPr>
        <p:spPr bwMode="auto">
          <a:xfrm>
            <a:off x="5097463" y="3454400"/>
            <a:ext cx="4556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#cabfb9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4" name="Rectangle 60">
            <a:extLst>
              <a:ext uri="{FF2B5EF4-FFF2-40B4-BE49-F238E27FC236}">
                <a16:creationId xmlns:a16="http://schemas.microsoft.com/office/drawing/2014/main" id="{C808FE59-CDD7-4FFC-B717-6982E15DEACF}"/>
              </a:ext>
            </a:extLst>
          </p:cNvPr>
          <p:cNvSpPr>
            <a:spLocks noChangeArrowheads="1"/>
          </p:cNvSpPr>
          <p:nvPr userDrawn="1"/>
        </p:nvSpPr>
        <p:spPr bwMode="auto">
          <a:xfrm>
            <a:off x="4905375"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R202 G191 B185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5" name="Rectangle 61">
            <a:extLst>
              <a:ext uri="{FF2B5EF4-FFF2-40B4-BE49-F238E27FC236}">
                <a16:creationId xmlns:a16="http://schemas.microsoft.com/office/drawing/2014/main" id="{0F05FDEC-28A0-4B2E-9867-697583B312E2}"/>
              </a:ext>
            </a:extLst>
          </p:cNvPr>
          <p:cNvSpPr>
            <a:spLocks noChangeArrowheads="1"/>
          </p:cNvSpPr>
          <p:nvPr userDrawn="1"/>
        </p:nvSpPr>
        <p:spPr bwMode="auto">
          <a:xfrm>
            <a:off x="4833938" y="3841750"/>
            <a:ext cx="901700" cy="496888"/>
          </a:xfrm>
          <a:prstGeom prst="rect">
            <a:avLst/>
          </a:prstGeom>
          <a:solidFill>
            <a:srgbClr val="A8958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66" name="Rectangle 62">
            <a:extLst>
              <a:ext uri="{FF2B5EF4-FFF2-40B4-BE49-F238E27FC236}">
                <a16:creationId xmlns:a16="http://schemas.microsoft.com/office/drawing/2014/main" id="{D75DC88E-B25A-4F84-BE6D-B9B494CDDE80}"/>
              </a:ext>
            </a:extLst>
          </p:cNvPr>
          <p:cNvSpPr>
            <a:spLocks noChangeArrowheads="1"/>
          </p:cNvSpPr>
          <p:nvPr userDrawn="1"/>
        </p:nvSpPr>
        <p:spPr bwMode="auto">
          <a:xfrm>
            <a:off x="4910138"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7" name="Rectangle 63">
            <a:extLst>
              <a:ext uri="{FF2B5EF4-FFF2-40B4-BE49-F238E27FC236}">
                <a16:creationId xmlns:a16="http://schemas.microsoft.com/office/drawing/2014/main" id="{46698D83-A071-4806-9806-1479D170FF8E}"/>
              </a:ext>
            </a:extLst>
          </p:cNvPr>
          <p:cNvSpPr>
            <a:spLocks noChangeArrowheads="1"/>
          </p:cNvSpPr>
          <p:nvPr userDrawn="1"/>
        </p:nvSpPr>
        <p:spPr bwMode="auto">
          <a:xfrm>
            <a:off x="5086350" y="40259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#a8958d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8" name="Rectangle 64">
            <a:extLst>
              <a:ext uri="{FF2B5EF4-FFF2-40B4-BE49-F238E27FC236}">
                <a16:creationId xmlns:a16="http://schemas.microsoft.com/office/drawing/2014/main" id="{F0A45558-C257-4796-8E90-8AB67A4B8B72}"/>
              </a:ext>
            </a:extLst>
          </p:cNvPr>
          <p:cNvSpPr>
            <a:spLocks noChangeArrowheads="1"/>
          </p:cNvSpPr>
          <p:nvPr userDrawn="1"/>
        </p:nvSpPr>
        <p:spPr bwMode="auto">
          <a:xfrm>
            <a:off x="4905375"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R168 G149 B141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69" name="Rectangle 65">
            <a:extLst>
              <a:ext uri="{FF2B5EF4-FFF2-40B4-BE49-F238E27FC236}">
                <a16:creationId xmlns:a16="http://schemas.microsoft.com/office/drawing/2014/main" id="{C1D493B4-C05C-47A5-A91A-483BB4E76CCE}"/>
              </a:ext>
            </a:extLst>
          </p:cNvPr>
          <p:cNvSpPr>
            <a:spLocks noChangeArrowheads="1"/>
          </p:cNvSpPr>
          <p:nvPr userDrawn="1"/>
        </p:nvSpPr>
        <p:spPr bwMode="auto">
          <a:xfrm>
            <a:off x="4833938" y="4338638"/>
            <a:ext cx="901700" cy="495300"/>
          </a:xfrm>
          <a:prstGeom prst="rect">
            <a:avLst/>
          </a:prstGeom>
          <a:solidFill>
            <a:srgbClr val="826D6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0" name="Rectangle 66">
            <a:extLst>
              <a:ext uri="{FF2B5EF4-FFF2-40B4-BE49-F238E27FC236}">
                <a16:creationId xmlns:a16="http://schemas.microsoft.com/office/drawing/2014/main" id="{5F652E64-AF38-474D-BA3C-E7FEF6C3DC98}"/>
              </a:ext>
            </a:extLst>
          </p:cNvPr>
          <p:cNvSpPr>
            <a:spLocks noChangeArrowheads="1"/>
          </p:cNvSpPr>
          <p:nvPr userDrawn="1"/>
        </p:nvSpPr>
        <p:spPr bwMode="auto">
          <a:xfrm>
            <a:off x="5086350" y="4446588"/>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#826d64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1" name="Rectangle 67">
            <a:extLst>
              <a:ext uri="{FF2B5EF4-FFF2-40B4-BE49-F238E27FC236}">
                <a16:creationId xmlns:a16="http://schemas.microsoft.com/office/drawing/2014/main" id="{0355C32A-B95E-4E4F-8FF2-5C61151B4C7F}"/>
              </a:ext>
            </a:extLst>
          </p:cNvPr>
          <p:cNvSpPr>
            <a:spLocks noChangeArrowheads="1"/>
          </p:cNvSpPr>
          <p:nvPr userDrawn="1"/>
        </p:nvSpPr>
        <p:spPr bwMode="auto">
          <a:xfrm>
            <a:off x="4905375" y="459740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R130 G109 B100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2" name="Rectangle 68">
            <a:extLst>
              <a:ext uri="{FF2B5EF4-FFF2-40B4-BE49-F238E27FC236}">
                <a16:creationId xmlns:a16="http://schemas.microsoft.com/office/drawing/2014/main" id="{94064107-2F68-416D-9684-174E905EE2DE}"/>
              </a:ext>
            </a:extLst>
          </p:cNvPr>
          <p:cNvSpPr>
            <a:spLocks noChangeArrowheads="1"/>
          </p:cNvSpPr>
          <p:nvPr userDrawn="1"/>
        </p:nvSpPr>
        <p:spPr bwMode="auto">
          <a:xfrm>
            <a:off x="4833938" y="4833938"/>
            <a:ext cx="901700" cy="496888"/>
          </a:xfrm>
          <a:prstGeom prst="rect">
            <a:avLst/>
          </a:prstGeom>
          <a:solidFill>
            <a:srgbClr val="56494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3" name="Rectangle 69">
            <a:extLst>
              <a:ext uri="{FF2B5EF4-FFF2-40B4-BE49-F238E27FC236}">
                <a16:creationId xmlns:a16="http://schemas.microsoft.com/office/drawing/2014/main" id="{B250A36E-D1AD-401D-8A15-37CFF1D893C5}"/>
              </a:ext>
            </a:extLst>
          </p:cNvPr>
          <p:cNvSpPr>
            <a:spLocks noChangeArrowheads="1"/>
          </p:cNvSpPr>
          <p:nvPr userDrawn="1"/>
        </p:nvSpPr>
        <p:spPr bwMode="auto">
          <a:xfrm>
            <a:off x="5089525" y="4943475"/>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#564943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4" name="Rectangle 70">
            <a:extLst>
              <a:ext uri="{FF2B5EF4-FFF2-40B4-BE49-F238E27FC236}">
                <a16:creationId xmlns:a16="http://schemas.microsoft.com/office/drawing/2014/main" id="{FF46271F-F9C9-4404-A870-524B13A30ABE}"/>
              </a:ext>
            </a:extLst>
          </p:cNvPr>
          <p:cNvSpPr>
            <a:spLocks noChangeArrowheads="1"/>
          </p:cNvSpPr>
          <p:nvPr userDrawn="1"/>
        </p:nvSpPr>
        <p:spPr bwMode="auto">
          <a:xfrm>
            <a:off x="4987925"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R86 G73 B67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89" name="Group 188">
            <a:extLst>
              <a:ext uri="{FF2B5EF4-FFF2-40B4-BE49-F238E27FC236}">
                <a16:creationId xmlns:a16="http://schemas.microsoft.com/office/drawing/2014/main" id="{E41DB447-4C5D-41EC-9EB8-2B91A0E20EBD}"/>
              </a:ext>
            </a:extLst>
          </p:cNvPr>
          <p:cNvGrpSpPr/>
          <p:nvPr userDrawn="1"/>
        </p:nvGrpSpPr>
        <p:grpSpPr>
          <a:xfrm>
            <a:off x="10072687" y="2352675"/>
            <a:ext cx="927101" cy="508000"/>
            <a:chOff x="8710612" y="2856706"/>
            <a:chExt cx="927101" cy="508000"/>
          </a:xfrm>
        </p:grpSpPr>
        <p:sp>
          <p:nvSpPr>
            <p:cNvPr id="75" name="Rectangle 71">
              <a:extLst>
                <a:ext uri="{FF2B5EF4-FFF2-40B4-BE49-F238E27FC236}">
                  <a16:creationId xmlns:a16="http://schemas.microsoft.com/office/drawing/2014/main" id="{063C132B-B240-4E11-84FA-83F1EF7027A3}"/>
                </a:ext>
              </a:extLst>
            </p:cNvPr>
            <p:cNvSpPr>
              <a:spLocks noChangeArrowheads="1"/>
            </p:cNvSpPr>
            <p:nvPr userDrawn="1"/>
          </p:nvSpPr>
          <p:spPr bwMode="auto">
            <a:xfrm>
              <a:off x="8710612" y="2856706"/>
              <a:ext cx="901700" cy="496888"/>
            </a:xfrm>
            <a:prstGeom prst="rect">
              <a:avLst/>
            </a:prstGeom>
            <a:solidFill>
              <a:srgbClr val="89A5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76" name="Rectangle 72">
              <a:extLst>
                <a:ext uri="{FF2B5EF4-FFF2-40B4-BE49-F238E27FC236}">
                  <a16:creationId xmlns:a16="http://schemas.microsoft.com/office/drawing/2014/main" id="{28BA35DF-4B93-415E-87E3-5DE06C1A62E6}"/>
                </a:ext>
              </a:extLst>
            </p:cNvPr>
            <p:cNvSpPr>
              <a:spLocks noChangeArrowheads="1"/>
            </p:cNvSpPr>
            <p:nvPr userDrawn="1"/>
          </p:nvSpPr>
          <p:spPr bwMode="auto">
            <a:xfrm>
              <a:off x="8886825" y="2890043"/>
              <a:ext cx="6381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Good result</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7" name="Rectangle 73">
              <a:extLst>
                <a:ext uri="{FF2B5EF4-FFF2-40B4-BE49-F238E27FC236}">
                  <a16:creationId xmlns:a16="http://schemas.microsoft.com/office/drawing/2014/main" id="{E348732E-FF24-47C5-B949-D767D4FCF1EB}"/>
                </a:ext>
              </a:extLst>
            </p:cNvPr>
            <p:cNvSpPr>
              <a:spLocks noChangeArrowheads="1"/>
            </p:cNvSpPr>
            <p:nvPr userDrawn="1"/>
          </p:nvSpPr>
          <p:spPr bwMode="auto">
            <a:xfrm>
              <a:off x="8966200" y="3040856"/>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#91ad80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78" name="Rectangle 74">
              <a:extLst>
                <a:ext uri="{FF2B5EF4-FFF2-40B4-BE49-F238E27FC236}">
                  <a16:creationId xmlns:a16="http://schemas.microsoft.com/office/drawing/2014/main" id="{AEBCF0A4-14E9-4DD0-83A1-1A5F2C8504B0}"/>
                </a:ext>
              </a:extLst>
            </p:cNvPr>
            <p:cNvSpPr>
              <a:spLocks noChangeArrowheads="1"/>
            </p:cNvSpPr>
            <p:nvPr userDrawn="1"/>
          </p:nvSpPr>
          <p:spPr bwMode="auto">
            <a:xfrm>
              <a:off x="8785225" y="3191668"/>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R145 G173 B128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79" name="Rectangle 75">
            <a:extLst>
              <a:ext uri="{FF2B5EF4-FFF2-40B4-BE49-F238E27FC236}">
                <a16:creationId xmlns:a16="http://schemas.microsoft.com/office/drawing/2014/main" id="{2FDE48EE-6C26-463D-A904-75A75D43FE09}"/>
              </a:ext>
            </a:extLst>
          </p:cNvPr>
          <p:cNvSpPr>
            <a:spLocks noChangeArrowheads="1"/>
          </p:cNvSpPr>
          <p:nvPr userDrawn="1"/>
        </p:nvSpPr>
        <p:spPr bwMode="auto">
          <a:xfrm>
            <a:off x="3890963" y="2352675"/>
            <a:ext cx="901700" cy="496888"/>
          </a:xfrm>
          <a:prstGeom prst="rect">
            <a:avLst/>
          </a:prstGeom>
          <a:solidFill>
            <a:srgbClr val="E8E9E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0" name="Rectangle 76">
            <a:extLst>
              <a:ext uri="{FF2B5EF4-FFF2-40B4-BE49-F238E27FC236}">
                <a16:creationId xmlns:a16="http://schemas.microsoft.com/office/drawing/2014/main" id="{8A345E8A-4DF7-4673-A23A-3C464069F472}"/>
              </a:ext>
            </a:extLst>
          </p:cNvPr>
          <p:cNvSpPr>
            <a:spLocks noChangeArrowheads="1"/>
          </p:cNvSpPr>
          <p:nvPr userDrawn="1"/>
        </p:nvSpPr>
        <p:spPr bwMode="auto">
          <a:xfrm>
            <a:off x="4143375" y="2462213"/>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#e8e9e4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1" name="Rectangle 77">
            <a:extLst>
              <a:ext uri="{FF2B5EF4-FFF2-40B4-BE49-F238E27FC236}">
                <a16:creationId xmlns:a16="http://schemas.microsoft.com/office/drawing/2014/main" id="{4A35F1D8-1EA9-4454-B5A2-984E9D41705B}"/>
              </a:ext>
            </a:extLst>
          </p:cNvPr>
          <p:cNvSpPr>
            <a:spLocks noChangeArrowheads="1"/>
          </p:cNvSpPr>
          <p:nvPr userDrawn="1"/>
        </p:nvSpPr>
        <p:spPr bwMode="auto">
          <a:xfrm>
            <a:off x="3962400"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R232 G233 B228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2" name="Rectangle 78">
            <a:extLst>
              <a:ext uri="{FF2B5EF4-FFF2-40B4-BE49-F238E27FC236}">
                <a16:creationId xmlns:a16="http://schemas.microsoft.com/office/drawing/2014/main" id="{1F4EB11A-E098-401D-A8D2-BADD0C008867}"/>
              </a:ext>
            </a:extLst>
          </p:cNvPr>
          <p:cNvSpPr>
            <a:spLocks noChangeArrowheads="1"/>
          </p:cNvSpPr>
          <p:nvPr userDrawn="1"/>
        </p:nvSpPr>
        <p:spPr bwMode="auto">
          <a:xfrm>
            <a:off x="3890963" y="2849563"/>
            <a:ext cx="901700" cy="496888"/>
          </a:xfrm>
          <a:prstGeom prst="rect">
            <a:avLst/>
          </a:prstGeom>
          <a:solidFill>
            <a:srgbClr val="D1D3C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3" name="Rectangle 79">
            <a:extLst>
              <a:ext uri="{FF2B5EF4-FFF2-40B4-BE49-F238E27FC236}">
                <a16:creationId xmlns:a16="http://schemas.microsoft.com/office/drawing/2014/main" id="{6DFB83CD-14F8-4325-B722-D33ED15FBD2C}"/>
              </a:ext>
            </a:extLst>
          </p:cNvPr>
          <p:cNvSpPr>
            <a:spLocks noChangeArrowheads="1"/>
          </p:cNvSpPr>
          <p:nvPr userDrawn="1"/>
        </p:nvSpPr>
        <p:spPr bwMode="auto">
          <a:xfrm>
            <a:off x="4143375" y="29591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#d1d3ca</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4" name="Rectangle 80">
            <a:extLst>
              <a:ext uri="{FF2B5EF4-FFF2-40B4-BE49-F238E27FC236}">
                <a16:creationId xmlns:a16="http://schemas.microsoft.com/office/drawing/2014/main" id="{D64F753A-F39B-43B3-A029-C74217C29393}"/>
              </a:ext>
            </a:extLst>
          </p:cNvPr>
          <p:cNvSpPr>
            <a:spLocks noChangeArrowheads="1"/>
          </p:cNvSpPr>
          <p:nvPr userDrawn="1"/>
        </p:nvSpPr>
        <p:spPr bwMode="auto">
          <a:xfrm>
            <a:off x="3962400"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R209 G211 B202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5" name="Rectangle 81">
            <a:extLst>
              <a:ext uri="{FF2B5EF4-FFF2-40B4-BE49-F238E27FC236}">
                <a16:creationId xmlns:a16="http://schemas.microsoft.com/office/drawing/2014/main" id="{C2FB885E-8C79-45EE-A273-22FA4E00676D}"/>
              </a:ext>
            </a:extLst>
          </p:cNvPr>
          <p:cNvSpPr>
            <a:spLocks noChangeArrowheads="1"/>
          </p:cNvSpPr>
          <p:nvPr userDrawn="1"/>
        </p:nvSpPr>
        <p:spPr bwMode="auto">
          <a:xfrm>
            <a:off x="3890963" y="3346450"/>
            <a:ext cx="901700" cy="495300"/>
          </a:xfrm>
          <a:prstGeom prst="rect">
            <a:avLst/>
          </a:prstGeom>
          <a:solidFill>
            <a:srgbClr val="BABDA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6" name="Rectangle 82">
            <a:extLst>
              <a:ext uri="{FF2B5EF4-FFF2-40B4-BE49-F238E27FC236}">
                <a16:creationId xmlns:a16="http://schemas.microsoft.com/office/drawing/2014/main" id="{C42ED544-E35A-48B4-BA74-0A73C208722C}"/>
              </a:ext>
            </a:extLst>
          </p:cNvPr>
          <p:cNvSpPr>
            <a:spLocks noChangeArrowheads="1"/>
          </p:cNvSpPr>
          <p:nvPr userDrawn="1"/>
        </p:nvSpPr>
        <p:spPr bwMode="auto">
          <a:xfrm>
            <a:off x="4151313" y="34544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#babdaf</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7" name="Rectangle 83">
            <a:extLst>
              <a:ext uri="{FF2B5EF4-FFF2-40B4-BE49-F238E27FC236}">
                <a16:creationId xmlns:a16="http://schemas.microsoft.com/office/drawing/2014/main" id="{64E521A9-0C42-48EC-8A40-58E1E6D04D25}"/>
              </a:ext>
            </a:extLst>
          </p:cNvPr>
          <p:cNvSpPr>
            <a:spLocks noChangeArrowheads="1"/>
          </p:cNvSpPr>
          <p:nvPr userDrawn="1"/>
        </p:nvSpPr>
        <p:spPr bwMode="auto">
          <a:xfrm>
            <a:off x="3962400"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R186 G189 B175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88" name="Rectangle 84">
            <a:extLst>
              <a:ext uri="{FF2B5EF4-FFF2-40B4-BE49-F238E27FC236}">
                <a16:creationId xmlns:a16="http://schemas.microsoft.com/office/drawing/2014/main" id="{F8C6C898-838E-452B-BAE3-01C10548E674}"/>
              </a:ext>
            </a:extLst>
          </p:cNvPr>
          <p:cNvSpPr>
            <a:spLocks noChangeArrowheads="1"/>
          </p:cNvSpPr>
          <p:nvPr userDrawn="1"/>
        </p:nvSpPr>
        <p:spPr bwMode="auto">
          <a:xfrm>
            <a:off x="3890963" y="3841750"/>
            <a:ext cx="901700" cy="496888"/>
          </a:xfrm>
          <a:prstGeom prst="rect">
            <a:avLst/>
          </a:prstGeom>
          <a:solidFill>
            <a:srgbClr val="8B8F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89" name="Rectangle 85">
            <a:extLst>
              <a:ext uri="{FF2B5EF4-FFF2-40B4-BE49-F238E27FC236}">
                <a16:creationId xmlns:a16="http://schemas.microsoft.com/office/drawing/2014/main" id="{D4743F10-4B10-4C06-B944-B7429C9D0623}"/>
              </a:ext>
            </a:extLst>
          </p:cNvPr>
          <p:cNvSpPr>
            <a:spLocks noChangeArrowheads="1"/>
          </p:cNvSpPr>
          <p:nvPr userDrawn="1"/>
        </p:nvSpPr>
        <p:spPr bwMode="auto">
          <a:xfrm>
            <a:off x="3967163"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0" name="Rectangle 86">
            <a:extLst>
              <a:ext uri="{FF2B5EF4-FFF2-40B4-BE49-F238E27FC236}">
                <a16:creationId xmlns:a16="http://schemas.microsoft.com/office/drawing/2014/main" id="{DBAEECA7-0254-4926-B7F7-2B7745062CAD}"/>
              </a:ext>
            </a:extLst>
          </p:cNvPr>
          <p:cNvSpPr>
            <a:spLocks noChangeArrowheads="1"/>
          </p:cNvSpPr>
          <p:nvPr userDrawn="1"/>
        </p:nvSpPr>
        <p:spPr bwMode="auto">
          <a:xfrm>
            <a:off x="4154488" y="4025900"/>
            <a:ext cx="4508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#8b8f79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1" name="Rectangle 87">
            <a:extLst>
              <a:ext uri="{FF2B5EF4-FFF2-40B4-BE49-F238E27FC236}">
                <a16:creationId xmlns:a16="http://schemas.microsoft.com/office/drawing/2014/main" id="{F5B7539B-E834-4DA5-A2EB-6FFCD47A793C}"/>
              </a:ext>
            </a:extLst>
          </p:cNvPr>
          <p:cNvSpPr>
            <a:spLocks noChangeArrowheads="1"/>
          </p:cNvSpPr>
          <p:nvPr userDrawn="1"/>
        </p:nvSpPr>
        <p:spPr bwMode="auto">
          <a:xfrm>
            <a:off x="3962400"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R139 G143 B121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2" name="Rectangle 88">
            <a:extLst>
              <a:ext uri="{FF2B5EF4-FFF2-40B4-BE49-F238E27FC236}">
                <a16:creationId xmlns:a16="http://schemas.microsoft.com/office/drawing/2014/main" id="{8AE310CC-CD0E-49F2-96D9-479D7FB0A7F1}"/>
              </a:ext>
            </a:extLst>
          </p:cNvPr>
          <p:cNvSpPr>
            <a:spLocks noChangeArrowheads="1"/>
          </p:cNvSpPr>
          <p:nvPr userDrawn="1"/>
        </p:nvSpPr>
        <p:spPr bwMode="auto">
          <a:xfrm>
            <a:off x="3890963" y="4338638"/>
            <a:ext cx="901700" cy="495300"/>
          </a:xfrm>
          <a:prstGeom prst="rect">
            <a:avLst/>
          </a:prstGeom>
          <a:solidFill>
            <a:srgbClr val="696D5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3" name="Rectangle 89">
            <a:extLst>
              <a:ext uri="{FF2B5EF4-FFF2-40B4-BE49-F238E27FC236}">
                <a16:creationId xmlns:a16="http://schemas.microsoft.com/office/drawing/2014/main" id="{BC7A8F81-96E1-4411-857F-08A15197F820}"/>
              </a:ext>
            </a:extLst>
          </p:cNvPr>
          <p:cNvSpPr>
            <a:spLocks noChangeArrowheads="1"/>
          </p:cNvSpPr>
          <p:nvPr userDrawn="1"/>
        </p:nvSpPr>
        <p:spPr bwMode="auto">
          <a:xfrm>
            <a:off x="4143375" y="4446588"/>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#696d5b</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4" name="Rectangle 90">
            <a:extLst>
              <a:ext uri="{FF2B5EF4-FFF2-40B4-BE49-F238E27FC236}">
                <a16:creationId xmlns:a16="http://schemas.microsoft.com/office/drawing/2014/main" id="{9B7B653C-0C2F-4D86-82BA-F689A883D32F}"/>
              </a:ext>
            </a:extLst>
          </p:cNvPr>
          <p:cNvSpPr>
            <a:spLocks noChangeArrowheads="1"/>
          </p:cNvSpPr>
          <p:nvPr userDrawn="1"/>
        </p:nvSpPr>
        <p:spPr bwMode="auto">
          <a:xfrm>
            <a:off x="3992563" y="4597400"/>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R105 G109 B91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5" name="Rectangle 91">
            <a:extLst>
              <a:ext uri="{FF2B5EF4-FFF2-40B4-BE49-F238E27FC236}">
                <a16:creationId xmlns:a16="http://schemas.microsoft.com/office/drawing/2014/main" id="{1C35A94B-7F94-477D-8690-5E52DC609576}"/>
              </a:ext>
            </a:extLst>
          </p:cNvPr>
          <p:cNvSpPr>
            <a:spLocks noChangeArrowheads="1"/>
          </p:cNvSpPr>
          <p:nvPr userDrawn="1"/>
        </p:nvSpPr>
        <p:spPr bwMode="auto">
          <a:xfrm>
            <a:off x="3890963" y="4833938"/>
            <a:ext cx="901700" cy="496888"/>
          </a:xfrm>
          <a:prstGeom prst="rect">
            <a:avLst/>
          </a:prstGeom>
          <a:solidFill>
            <a:srgbClr val="45473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6" name="Rectangle 92">
            <a:extLst>
              <a:ext uri="{FF2B5EF4-FFF2-40B4-BE49-F238E27FC236}">
                <a16:creationId xmlns:a16="http://schemas.microsoft.com/office/drawing/2014/main" id="{2EA00454-D634-4303-9ABF-001FB8942593}"/>
              </a:ext>
            </a:extLst>
          </p:cNvPr>
          <p:cNvSpPr>
            <a:spLocks noChangeArrowheads="1"/>
          </p:cNvSpPr>
          <p:nvPr userDrawn="1"/>
        </p:nvSpPr>
        <p:spPr bwMode="auto">
          <a:xfrm>
            <a:off x="4146550" y="4943475"/>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#45473d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97" name="Rectangle 93">
            <a:extLst>
              <a:ext uri="{FF2B5EF4-FFF2-40B4-BE49-F238E27FC236}">
                <a16:creationId xmlns:a16="http://schemas.microsoft.com/office/drawing/2014/main" id="{5B59C25F-F293-4F1F-ACE7-C8B1D225464D}"/>
              </a:ext>
            </a:extLst>
          </p:cNvPr>
          <p:cNvSpPr>
            <a:spLocks noChangeArrowheads="1"/>
          </p:cNvSpPr>
          <p:nvPr userDrawn="1"/>
        </p:nvSpPr>
        <p:spPr bwMode="auto">
          <a:xfrm>
            <a:off x="4044950"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R69 G71 B61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90" name="Group 189">
            <a:extLst>
              <a:ext uri="{FF2B5EF4-FFF2-40B4-BE49-F238E27FC236}">
                <a16:creationId xmlns:a16="http://schemas.microsoft.com/office/drawing/2014/main" id="{518C25D2-3582-4B22-897E-1928FBE17C38}"/>
              </a:ext>
            </a:extLst>
          </p:cNvPr>
          <p:cNvGrpSpPr/>
          <p:nvPr userDrawn="1"/>
        </p:nvGrpSpPr>
        <p:grpSpPr>
          <a:xfrm>
            <a:off x="10072687" y="2970213"/>
            <a:ext cx="927101" cy="508000"/>
            <a:chOff x="9653587" y="2856706"/>
            <a:chExt cx="927101" cy="508000"/>
          </a:xfrm>
        </p:grpSpPr>
        <p:sp>
          <p:nvSpPr>
            <p:cNvPr id="98" name="Rectangle 94">
              <a:extLst>
                <a:ext uri="{FF2B5EF4-FFF2-40B4-BE49-F238E27FC236}">
                  <a16:creationId xmlns:a16="http://schemas.microsoft.com/office/drawing/2014/main" id="{65B5DBC3-DC29-49A6-BC27-CDB3254C28AF}"/>
                </a:ext>
              </a:extLst>
            </p:cNvPr>
            <p:cNvSpPr>
              <a:spLocks noChangeArrowheads="1"/>
            </p:cNvSpPr>
            <p:nvPr userDrawn="1"/>
          </p:nvSpPr>
          <p:spPr bwMode="auto">
            <a:xfrm>
              <a:off x="9653587" y="2856706"/>
              <a:ext cx="901700" cy="496888"/>
            </a:xfrm>
            <a:prstGeom prst="rect">
              <a:avLst/>
            </a:prstGeom>
            <a:solidFill>
              <a:srgbClr val="D9D9D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99" name="Rectangle 95">
              <a:extLst>
                <a:ext uri="{FF2B5EF4-FFF2-40B4-BE49-F238E27FC236}">
                  <a16:creationId xmlns:a16="http://schemas.microsoft.com/office/drawing/2014/main" id="{5FD108C2-68E4-4E37-B4CE-835AA12BE0CA}"/>
                </a:ext>
              </a:extLst>
            </p:cNvPr>
            <p:cNvSpPr>
              <a:spLocks noChangeArrowheads="1"/>
            </p:cNvSpPr>
            <p:nvPr userDrawn="1"/>
          </p:nvSpPr>
          <p:spPr bwMode="auto">
            <a:xfrm>
              <a:off x="9777412" y="2890043"/>
              <a:ext cx="7556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Neutral result</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0" name="Rectangle 96">
              <a:extLst>
                <a:ext uri="{FF2B5EF4-FFF2-40B4-BE49-F238E27FC236}">
                  <a16:creationId xmlns:a16="http://schemas.microsoft.com/office/drawing/2014/main" id="{7CE60D24-251F-4CDF-B5C6-9E1458D387C3}"/>
                </a:ext>
              </a:extLst>
            </p:cNvPr>
            <p:cNvSpPr>
              <a:spLocks noChangeArrowheads="1"/>
            </p:cNvSpPr>
            <p:nvPr userDrawn="1"/>
          </p:nvSpPr>
          <p:spPr bwMode="auto">
            <a:xfrm>
              <a:off x="9904412" y="3040856"/>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#d9d9d9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1" name="Rectangle 97">
              <a:extLst>
                <a:ext uri="{FF2B5EF4-FFF2-40B4-BE49-F238E27FC236}">
                  <a16:creationId xmlns:a16="http://schemas.microsoft.com/office/drawing/2014/main" id="{C6F6A79E-E0E2-4A53-A0E4-916C0811E799}"/>
                </a:ext>
              </a:extLst>
            </p:cNvPr>
            <p:cNvSpPr>
              <a:spLocks noChangeArrowheads="1"/>
            </p:cNvSpPr>
            <p:nvPr userDrawn="1"/>
          </p:nvSpPr>
          <p:spPr bwMode="auto">
            <a:xfrm>
              <a:off x="9728200" y="3191668"/>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6E6E6E"/>
                  </a:solidFill>
                  <a:effectLst/>
                  <a:latin typeface="Trebuchet MS" panose="020B0603020202020204" pitchFamily="34" charset="0"/>
                </a:rPr>
                <a:t>R217 G217 B217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102" name="Rectangle 98">
            <a:extLst>
              <a:ext uri="{FF2B5EF4-FFF2-40B4-BE49-F238E27FC236}">
                <a16:creationId xmlns:a16="http://schemas.microsoft.com/office/drawing/2014/main" id="{4690EEC1-6E39-4DD3-A13D-1A3C26A3E191}"/>
              </a:ext>
            </a:extLst>
          </p:cNvPr>
          <p:cNvSpPr>
            <a:spLocks noChangeArrowheads="1"/>
          </p:cNvSpPr>
          <p:nvPr userDrawn="1"/>
        </p:nvSpPr>
        <p:spPr bwMode="auto">
          <a:xfrm>
            <a:off x="2949575" y="2352675"/>
            <a:ext cx="900113" cy="496888"/>
          </a:xfrm>
          <a:prstGeom prst="rect">
            <a:avLst/>
          </a:prstGeom>
          <a:solidFill>
            <a:srgbClr val="EFF1E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3" name="Freeform 99">
            <a:extLst>
              <a:ext uri="{FF2B5EF4-FFF2-40B4-BE49-F238E27FC236}">
                <a16:creationId xmlns:a16="http://schemas.microsoft.com/office/drawing/2014/main" id="{0478231F-F5BA-4258-AEE8-D356009F614A}"/>
              </a:ext>
            </a:extLst>
          </p:cNvPr>
          <p:cNvSpPr>
            <a:spLocks noEditPoints="1"/>
          </p:cNvSpPr>
          <p:nvPr userDrawn="1"/>
        </p:nvSpPr>
        <p:spPr bwMode="auto">
          <a:xfrm>
            <a:off x="3233738" y="2489200"/>
            <a:ext cx="334963" cy="77788"/>
          </a:xfrm>
          <a:custGeom>
            <a:avLst/>
            <a:gdLst>
              <a:gd name="T0" fmla="*/ 12 w 89"/>
              <a:gd name="T1" fmla="*/ 13 h 21"/>
              <a:gd name="T2" fmla="*/ 8 w 89"/>
              <a:gd name="T3" fmla="*/ 21 h 21"/>
              <a:gd name="T4" fmla="*/ 4 w 89"/>
              <a:gd name="T5" fmla="*/ 15 h 21"/>
              <a:gd name="T6" fmla="*/ 2 w 89"/>
              <a:gd name="T7" fmla="*/ 15 h 21"/>
              <a:gd name="T8" fmla="*/ 3 w 89"/>
              <a:gd name="T9" fmla="*/ 13 h 21"/>
              <a:gd name="T10" fmla="*/ 2 w 89"/>
              <a:gd name="T11" fmla="*/ 6 h 21"/>
              <a:gd name="T12" fmla="*/ 8 w 89"/>
              <a:gd name="T13" fmla="*/ 0 h 21"/>
              <a:gd name="T14" fmla="*/ 12 w 89"/>
              <a:gd name="T15" fmla="*/ 0 h 21"/>
              <a:gd name="T16" fmla="*/ 14 w 89"/>
              <a:gd name="T17" fmla="*/ 6 h 21"/>
              <a:gd name="T18" fmla="*/ 6 w 89"/>
              <a:gd name="T19" fmla="*/ 8 h 21"/>
              <a:gd name="T20" fmla="*/ 10 w 89"/>
              <a:gd name="T21" fmla="*/ 8 h 21"/>
              <a:gd name="T22" fmla="*/ 28 w 89"/>
              <a:gd name="T23" fmla="*/ 13 h 21"/>
              <a:gd name="T24" fmla="*/ 22 w 89"/>
              <a:gd name="T25" fmla="*/ 19 h 21"/>
              <a:gd name="T26" fmla="*/ 25 w 89"/>
              <a:gd name="T27" fmla="*/ 20 h 21"/>
              <a:gd name="T28" fmla="*/ 15 w 89"/>
              <a:gd name="T29" fmla="*/ 13 h 21"/>
              <a:gd name="T30" fmla="*/ 27 w 89"/>
              <a:gd name="T31" fmla="*/ 7 h 21"/>
              <a:gd name="T32" fmla="*/ 22 w 89"/>
              <a:gd name="T33" fmla="*/ 8 h 21"/>
              <a:gd name="T34" fmla="*/ 26 w 89"/>
              <a:gd name="T35" fmla="*/ 12 h 21"/>
              <a:gd name="T36" fmla="*/ 46 w 89"/>
              <a:gd name="T37" fmla="*/ 2 h 21"/>
              <a:gd name="T38" fmla="*/ 48 w 89"/>
              <a:gd name="T39" fmla="*/ 6 h 21"/>
              <a:gd name="T40" fmla="*/ 44 w 89"/>
              <a:gd name="T41" fmla="*/ 21 h 21"/>
              <a:gd name="T42" fmla="*/ 35 w 89"/>
              <a:gd name="T43" fmla="*/ 8 h 21"/>
              <a:gd name="T44" fmla="*/ 32 w 89"/>
              <a:gd name="T45" fmla="*/ 8 h 21"/>
              <a:gd name="T46" fmla="*/ 32 w 89"/>
              <a:gd name="T47" fmla="*/ 6 h 21"/>
              <a:gd name="T48" fmla="*/ 40 w 89"/>
              <a:gd name="T49" fmla="*/ 1 h 21"/>
              <a:gd name="T50" fmla="*/ 36 w 89"/>
              <a:gd name="T51" fmla="*/ 3 h 21"/>
              <a:gd name="T52" fmla="*/ 41 w 89"/>
              <a:gd name="T53" fmla="*/ 6 h 21"/>
              <a:gd name="T54" fmla="*/ 48 w 89"/>
              <a:gd name="T55" fmla="*/ 2 h 21"/>
              <a:gd name="T56" fmla="*/ 55 w 89"/>
              <a:gd name="T57" fmla="*/ 10 h 21"/>
              <a:gd name="T58" fmla="*/ 52 w 89"/>
              <a:gd name="T59" fmla="*/ 3 h 21"/>
              <a:gd name="T60" fmla="*/ 51 w 89"/>
              <a:gd name="T61" fmla="*/ 1 h 21"/>
              <a:gd name="T62" fmla="*/ 60 w 89"/>
              <a:gd name="T63" fmla="*/ 5 h 21"/>
              <a:gd name="T64" fmla="*/ 61 w 89"/>
              <a:gd name="T65" fmla="*/ 18 h 21"/>
              <a:gd name="T66" fmla="*/ 77 w 89"/>
              <a:gd name="T67" fmla="*/ 12 h 21"/>
              <a:gd name="T68" fmla="*/ 68 w 89"/>
              <a:gd name="T69" fmla="*/ 17 h 21"/>
              <a:gd name="T70" fmla="*/ 76 w 89"/>
              <a:gd name="T71" fmla="*/ 19 h 21"/>
              <a:gd name="T72" fmla="*/ 66 w 89"/>
              <a:gd name="T73" fmla="*/ 19 h 21"/>
              <a:gd name="T74" fmla="*/ 71 w 89"/>
              <a:gd name="T75" fmla="*/ 6 h 21"/>
              <a:gd name="T76" fmla="*/ 74 w 89"/>
              <a:gd name="T77" fmla="*/ 9 h 21"/>
              <a:gd name="T78" fmla="*/ 67 w 89"/>
              <a:gd name="T79" fmla="*/ 12 h 21"/>
              <a:gd name="T80" fmla="*/ 88 w 89"/>
              <a:gd name="T81" fmla="*/ 2 h 21"/>
              <a:gd name="T82" fmla="*/ 84 w 89"/>
              <a:gd name="T83" fmla="*/ 5 h 21"/>
              <a:gd name="T84" fmla="*/ 87 w 89"/>
              <a:gd name="T85" fmla="*/ 8 h 21"/>
              <a:gd name="T86" fmla="*/ 81 w 89"/>
              <a:gd name="T87" fmla="*/ 21 h 21"/>
              <a:gd name="T88" fmla="*/ 79 w 89"/>
              <a:gd name="T89" fmla="*/ 6 h 21"/>
              <a:gd name="T90" fmla="*/ 86 w 89"/>
              <a:gd name="T91" fmla="*/ 0 h 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89" h="21">
                <a:moveTo>
                  <a:pt x="12" y="8"/>
                </a:moveTo>
                <a:cubicBezTo>
                  <a:pt x="10" y="13"/>
                  <a:pt x="10" y="13"/>
                  <a:pt x="10" y="13"/>
                </a:cubicBezTo>
                <a:cubicBezTo>
                  <a:pt x="12" y="13"/>
                  <a:pt x="12" y="13"/>
                  <a:pt x="12" y="13"/>
                </a:cubicBezTo>
                <a:cubicBezTo>
                  <a:pt x="12" y="15"/>
                  <a:pt x="12" y="15"/>
                  <a:pt x="12" y="15"/>
                </a:cubicBezTo>
                <a:cubicBezTo>
                  <a:pt x="10" y="15"/>
                  <a:pt x="10" y="15"/>
                  <a:pt x="10" y="15"/>
                </a:cubicBezTo>
                <a:cubicBezTo>
                  <a:pt x="8" y="21"/>
                  <a:pt x="8" y="21"/>
                  <a:pt x="8" y="21"/>
                </a:cubicBezTo>
                <a:cubicBezTo>
                  <a:pt x="6" y="21"/>
                  <a:pt x="6" y="21"/>
                  <a:pt x="6" y="21"/>
                </a:cubicBezTo>
                <a:cubicBezTo>
                  <a:pt x="8" y="15"/>
                  <a:pt x="8" y="15"/>
                  <a:pt x="8" y="15"/>
                </a:cubicBezTo>
                <a:cubicBezTo>
                  <a:pt x="4" y="15"/>
                  <a:pt x="4" y="15"/>
                  <a:pt x="4" y="15"/>
                </a:cubicBezTo>
                <a:cubicBezTo>
                  <a:pt x="2" y="21"/>
                  <a:pt x="2" y="21"/>
                  <a:pt x="2" y="21"/>
                </a:cubicBezTo>
                <a:cubicBezTo>
                  <a:pt x="0" y="21"/>
                  <a:pt x="0" y="21"/>
                  <a:pt x="0" y="21"/>
                </a:cubicBezTo>
                <a:cubicBezTo>
                  <a:pt x="2" y="15"/>
                  <a:pt x="2" y="15"/>
                  <a:pt x="2" y="15"/>
                </a:cubicBezTo>
                <a:cubicBezTo>
                  <a:pt x="0" y="15"/>
                  <a:pt x="0" y="15"/>
                  <a:pt x="0" y="15"/>
                </a:cubicBezTo>
                <a:cubicBezTo>
                  <a:pt x="0" y="13"/>
                  <a:pt x="0" y="13"/>
                  <a:pt x="0" y="13"/>
                </a:cubicBezTo>
                <a:cubicBezTo>
                  <a:pt x="3" y="13"/>
                  <a:pt x="3" y="13"/>
                  <a:pt x="3" y="13"/>
                </a:cubicBezTo>
                <a:cubicBezTo>
                  <a:pt x="4" y="8"/>
                  <a:pt x="4" y="8"/>
                  <a:pt x="4" y="8"/>
                </a:cubicBezTo>
                <a:cubicBezTo>
                  <a:pt x="2" y="8"/>
                  <a:pt x="2" y="8"/>
                  <a:pt x="2" y="8"/>
                </a:cubicBezTo>
                <a:cubicBezTo>
                  <a:pt x="2" y="6"/>
                  <a:pt x="2" y="6"/>
                  <a:pt x="2" y="6"/>
                </a:cubicBezTo>
                <a:cubicBezTo>
                  <a:pt x="4" y="6"/>
                  <a:pt x="4" y="6"/>
                  <a:pt x="4" y="6"/>
                </a:cubicBezTo>
                <a:cubicBezTo>
                  <a:pt x="6" y="0"/>
                  <a:pt x="6" y="0"/>
                  <a:pt x="6" y="0"/>
                </a:cubicBezTo>
                <a:cubicBezTo>
                  <a:pt x="8" y="0"/>
                  <a:pt x="8" y="0"/>
                  <a:pt x="8" y="0"/>
                </a:cubicBezTo>
                <a:cubicBezTo>
                  <a:pt x="6" y="6"/>
                  <a:pt x="6" y="6"/>
                  <a:pt x="6" y="6"/>
                </a:cubicBezTo>
                <a:cubicBezTo>
                  <a:pt x="10" y="6"/>
                  <a:pt x="10" y="6"/>
                  <a:pt x="10" y="6"/>
                </a:cubicBezTo>
                <a:cubicBezTo>
                  <a:pt x="12" y="0"/>
                  <a:pt x="12" y="0"/>
                  <a:pt x="12" y="0"/>
                </a:cubicBezTo>
                <a:cubicBezTo>
                  <a:pt x="13" y="0"/>
                  <a:pt x="13" y="0"/>
                  <a:pt x="13" y="0"/>
                </a:cubicBezTo>
                <a:cubicBezTo>
                  <a:pt x="12" y="6"/>
                  <a:pt x="12" y="6"/>
                  <a:pt x="12" y="6"/>
                </a:cubicBezTo>
                <a:cubicBezTo>
                  <a:pt x="14" y="6"/>
                  <a:pt x="14" y="6"/>
                  <a:pt x="14" y="6"/>
                </a:cubicBezTo>
                <a:cubicBezTo>
                  <a:pt x="14" y="8"/>
                  <a:pt x="14" y="8"/>
                  <a:pt x="14" y="8"/>
                </a:cubicBezTo>
                <a:lnTo>
                  <a:pt x="12" y="8"/>
                </a:lnTo>
                <a:close/>
                <a:moveTo>
                  <a:pt x="6" y="8"/>
                </a:moveTo>
                <a:cubicBezTo>
                  <a:pt x="4" y="13"/>
                  <a:pt x="4" y="13"/>
                  <a:pt x="4" y="13"/>
                </a:cubicBezTo>
                <a:cubicBezTo>
                  <a:pt x="8" y="13"/>
                  <a:pt x="8" y="13"/>
                  <a:pt x="8" y="13"/>
                </a:cubicBezTo>
                <a:cubicBezTo>
                  <a:pt x="10" y="8"/>
                  <a:pt x="10" y="8"/>
                  <a:pt x="10" y="8"/>
                </a:cubicBezTo>
                <a:lnTo>
                  <a:pt x="6" y="8"/>
                </a:lnTo>
                <a:close/>
                <a:moveTo>
                  <a:pt x="29" y="12"/>
                </a:moveTo>
                <a:cubicBezTo>
                  <a:pt x="29" y="12"/>
                  <a:pt x="29" y="13"/>
                  <a:pt x="28" y="13"/>
                </a:cubicBezTo>
                <a:cubicBezTo>
                  <a:pt x="18" y="13"/>
                  <a:pt x="18" y="13"/>
                  <a:pt x="18" y="13"/>
                </a:cubicBezTo>
                <a:cubicBezTo>
                  <a:pt x="18" y="15"/>
                  <a:pt x="18" y="16"/>
                  <a:pt x="19" y="17"/>
                </a:cubicBezTo>
                <a:cubicBezTo>
                  <a:pt x="20" y="18"/>
                  <a:pt x="21" y="19"/>
                  <a:pt x="22" y="19"/>
                </a:cubicBezTo>
                <a:cubicBezTo>
                  <a:pt x="24" y="19"/>
                  <a:pt x="25" y="18"/>
                  <a:pt x="26" y="17"/>
                </a:cubicBezTo>
                <a:cubicBezTo>
                  <a:pt x="27" y="19"/>
                  <a:pt x="27" y="19"/>
                  <a:pt x="27" y="19"/>
                </a:cubicBezTo>
                <a:cubicBezTo>
                  <a:pt x="27" y="20"/>
                  <a:pt x="26" y="20"/>
                  <a:pt x="25" y="20"/>
                </a:cubicBezTo>
                <a:cubicBezTo>
                  <a:pt x="24" y="21"/>
                  <a:pt x="23" y="21"/>
                  <a:pt x="22" y="21"/>
                </a:cubicBezTo>
                <a:cubicBezTo>
                  <a:pt x="20" y="21"/>
                  <a:pt x="19" y="20"/>
                  <a:pt x="17" y="19"/>
                </a:cubicBezTo>
                <a:cubicBezTo>
                  <a:pt x="16" y="18"/>
                  <a:pt x="15" y="16"/>
                  <a:pt x="15" y="13"/>
                </a:cubicBezTo>
                <a:cubicBezTo>
                  <a:pt x="15" y="11"/>
                  <a:pt x="16" y="9"/>
                  <a:pt x="17" y="8"/>
                </a:cubicBezTo>
                <a:cubicBezTo>
                  <a:pt x="19" y="6"/>
                  <a:pt x="20" y="6"/>
                  <a:pt x="22" y="6"/>
                </a:cubicBezTo>
                <a:cubicBezTo>
                  <a:pt x="24" y="6"/>
                  <a:pt x="26" y="6"/>
                  <a:pt x="27" y="7"/>
                </a:cubicBezTo>
                <a:cubicBezTo>
                  <a:pt x="28" y="8"/>
                  <a:pt x="29" y="10"/>
                  <a:pt x="29" y="12"/>
                </a:cubicBezTo>
                <a:close/>
                <a:moveTo>
                  <a:pt x="25" y="9"/>
                </a:moveTo>
                <a:cubicBezTo>
                  <a:pt x="24" y="8"/>
                  <a:pt x="23" y="8"/>
                  <a:pt x="22" y="8"/>
                </a:cubicBezTo>
                <a:cubicBezTo>
                  <a:pt x="21" y="8"/>
                  <a:pt x="20" y="8"/>
                  <a:pt x="19" y="9"/>
                </a:cubicBezTo>
                <a:cubicBezTo>
                  <a:pt x="18" y="10"/>
                  <a:pt x="18" y="11"/>
                  <a:pt x="18" y="12"/>
                </a:cubicBezTo>
                <a:cubicBezTo>
                  <a:pt x="26" y="12"/>
                  <a:pt x="26" y="12"/>
                  <a:pt x="26" y="12"/>
                </a:cubicBezTo>
                <a:cubicBezTo>
                  <a:pt x="26" y="11"/>
                  <a:pt x="26" y="10"/>
                  <a:pt x="25" y="9"/>
                </a:cubicBezTo>
                <a:close/>
                <a:moveTo>
                  <a:pt x="48" y="2"/>
                </a:moveTo>
                <a:cubicBezTo>
                  <a:pt x="48" y="2"/>
                  <a:pt x="47" y="2"/>
                  <a:pt x="46" y="2"/>
                </a:cubicBezTo>
                <a:cubicBezTo>
                  <a:pt x="45" y="2"/>
                  <a:pt x="44" y="3"/>
                  <a:pt x="44" y="6"/>
                </a:cubicBezTo>
                <a:cubicBezTo>
                  <a:pt x="44" y="6"/>
                  <a:pt x="44" y="6"/>
                  <a:pt x="44" y="6"/>
                </a:cubicBezTo>
                <a:cubicBezTo>
                  <a:pt x="48" y="6"/>
                  <a:pt x="48" y="6"/>
                  <a:pt x="48" y="6"/>
                </a:cubicBezTo>
                <a:cubicBezTo>
                  <a:pt x="48" y="8"/>
                  <a:pt x="48" y="8"/>
                  <a:pt x="48" y="8"/>
                </a:cubicBezTo>
                <a:cubicBezTo>
                  <a:pt x="44" y="8"/>
                  <a:pt x="44" y="8"/>
                  <a:pt x="44" y="8"/>
                </a:cubicBezTo>
                <a:cubicBezTo>
                  <a:pt x="44" y="21"/>
                  <a:pt x="44" y="21"/>
                  <a:pt x="44" y="21"/>
                </a:cubicBezTo>
                <a:cubicBezTo>
                  <a:pt x="41" y="21"/>
                  <a:pt x="41" y="21"/>
                  <a:pt x="41" y="21"/>
                </a:cubicBezTo>
                <a:cubicBezTo>
                  <a:pt x="41" y="8"/>
                  <a:pt x="41" y="8"/>
                  <a:pt x="41" y="8"/>
                </a:cubicBezTo>
                <a:cubicBezTo>
                  <a:pt x="35" y="8"/>
                  <a:pt x="35" y="8"/>
                  <a:pt x="35" y="8"/>
                </a:cubicBezTo>
                <a:cubicBezTo>
                  <a:pt x="35" y="21"/>
                  <a:pt x="35" y="21"/>
                  <a:pt x="35" y="21"/>
                </a:cubicBezTo>
                <a:cubicBezTo>
                  <a:pt x="32" y="21"/>
                  <a:pt x="32" y="21"/>
                  <a:pt x="32" y="21"/>
                </a:cubicBezTo>
                <a:cubicBezTo>
                  <a:pt x="32" y="8"/>
                  <a:pt x="32" y="8"/>
                  <a:pt x="32" y="8"/>
                </a:cubicBezTo>
                <a:cubicBezTo>
                  <a:pt x="30" y="8"/>
                  <a:pt x="30" y="8"/>
                  <a:pt x="30" y="8"/>
                </a:cubicBezTo>
                <a:cubicBezTo>
                  <a:pt x="30" y="6"/>
                  <a:pt x="30" y="6"/>
                  <a:pt x="30" y="6"/>
                </a:cubicBezTo>
                <a:cubicBezTo>
                  <a:pt x="32" y="6"/>
                  <a:pt x="32" y="6"/>
                  <a:pt x="32" y="6"/>
                </a:cubicBezTo>
                <a:cubicBezTo>
                  <a:pt x="32" y="4"/>
                  <a:pt x="33" y="3"/>
                  <a:pt x="34" y="2"/>
                </a:cubicBezTo>
                <a:cubicBezTo>
                  <a:pt x="35" y="1"/>
                  <a:pt x="36" y="0"/>
                  <a:pt x="37" y="0"/>
                </a:cubicBezTo>
                <a:cubicBezTo>
                  <a:pt x="38" y="0"/>
                  <a:pt x="39" y="0"/>
                  <a:pt x="40" y="1"/>
                </a:cubicBezTo>
                <a:cubicBezTo>
                  <a:pt x="39" y="3"/>
                  <a:pt x="39" y="3"/>
                  <a:pt x="39" y="3"/>
                </a:cubicBezTo>
                <a:cubicBezTo>
                  <a:pt x="39" y="2"/>
                  <a:pt x="38" y="2"/>
                  <a:pt x="37" y="2"/>
                </a:cubicBezTo>
                <a:cubicBezTo>
                  <a:pt x="37" y="2"/>
                  <a:pt x="36" y="3"/>
                  <a:pt x="36" y="3"/>
                </a:cubicBezTo>
                <a:cubicBezTo>
                  <a:pt x="35" y="4"/>
                  <a:pt x="35" y="5"/>
                  <a:pt x="35" y="6"/>
                </a:cubicBezTo>
                <a:cubicBezTo>
                  <a:pt x="35" y="6"/>
                  <a:pt x="35" y="6"/>
                  <a:pt x="35" y="6"/>
                </a:cubicBezTo>
                <a:cubicBezTo>
                  <a:pt x="41" y="6"/>
                  <a:pt x="41" y="6"/>
                  <a:pt x="41" y="6"/>
                </a:cubicBezTo>
                <a:cubicBezTo>
                  <a:pt x="41" y="2"/>
                  <a:pt x="43" y="0"/>
                  <a:pt x="46" y="0"/>
                </a:cubicBezTo>
                <a:cubicBezTo>
                  <a:pt x="47" y="0"/>
                  <a:pt x="48" y="0"/>
                  <a:pt x="49" y="0"/>
                </a:cubicBezTo>
                <a:lnTo>
                  <a:pt x="48" y="2"/>
                </a:lnTo>
                <a:close/>
                <a:moveTo>
                  <a:pt x="49" y="21"/>
                </a:moveTo>
                <a:cubicBezTo>
                  <a:pt x="49" y="20"/>
                  <a:pt x="49" y="20"/>
                  <a:pt x="49" y="20"/>
                </a:cubicBezTo>
                <a:cubicBezTo>
                  <a:pt x="55" y="10"/>
                  <a:pt x="55" y="10"/>
                  <a:pt x="55" y="10"/>
                </a:cubicBezTo>
                <a:cubicBezTo>
                  <a:pt x="57" y="8"/>
                  <a:pt x="57" y="7"/>
                  <a:pt x="57" y="5"/>
                </a:cubicBezTo>
                <a:cubicBezTo>
                  <a:pt x="57" y="3"/>
                  <a:pt x="56" y="2"/>
                  <a:pt x="54" y="2"/>
                </a:cubicBezTo>
                <a:cubicBezTo>
                  <a:pt x="54" y="2"/>
                  <a:pt x="53" y="3"/>
                  <a:pt x="52" y="3"/>
                </a:cubicBezTo>
                <a:cubicBezTo>
                  <a:pt x="52" y="3"/>
                  <a:pt x="51" y="4"/>
                  <a:pt x="51" y="5"/>
                </a:cubicBezTo>
                <a:cubicBezTo>
                  <a:pt x="49" y="3"/>
                  <a:pt x="49" y="3"/>
                  <a:pt x="49" y="3"/>
                </a:cubicBezTo>
                <a:cubicBezTo>
                  <a:pt x="49" y="2"/>
                  <a:pt x="50" y="1"/>
                  <a:pt x="51" y="1"/>
                </a:cubicBezTo>
                <a:cubicBezTo>
                  <a:pt x="52" y="0"/>
                  <a:pt x="53" y="0"/>
                  <a:pt x="54" y="0"/>
                </a:cubicBezTo>
                <a:cubicBezTo>
                  <a:pt x="56" y="0"/>
                  <a:pt x="58" y="1"/>
                  <a:pt x="59" y="1"/>
                </a:cubicBezTo>
                <a:cubicBezTo>
                  <a:pt x="60" y="2"/>
                  <a:pt x="60" y="4"/>
                  <a:pt x="60" y="5"/>
                </a:cubicBezTo>
                <a:cubicBezTo>
                  <a:pt x="60" y="7"/>
                  <a:pt x="60" y="9"/>
                  <a:pt x="58" y="11"/>
                </a:cubicBezTo>
                <a:cubicBezTo>
                  <a:pt x="54" y="18"/>
                  <a:pt x="54" y="18"/>
                  <a:pt x="54" y="18"/>
                </a:cubicBezTo>
                <a:cubicBezTo>
                  <a:pt x="61" y="18"/>
                  <a:pt x="61" y="18"/>
                  <a:pt x="61" y="18"/>
                </a:cubicBezTo>
                <a:cubicBezTo>
                  <a:pt x="61" y="21"/>
                  <a:pt x="61" y="21"/>
                  <a:pt x="61" y="21"/>
                </a:cubicBezTo>
                <a:lnTo>
                  <a:pt x="49" y="21"/>
                </a:lnTo>
                <a:close/>
                <a:moveTo>
                  <a:pt x="77" y="12"/>
                </a:moveTo>
                <a:cubicBezTo>
                  <a:pt x="77" y="12"/>
                  <a:pt x="77" y="13"/>
                  <a:pt x="77" y="13"/>
                </a:cubicBezTo>
                <a:cubicBezTo>
                  <a:pt x="67" y="13"/>
                  <a:pt x="67" y="13"/>
                  <a:pt x="67" y="13"/>
                </a:cubicBezTo>
                <a:cubicBezTo>
                  <a:pt x="67" y="15"/>
                  <a:pt x="67" y="16"/>
                  <a:pt x="68" y="17"/>
                </a:cubicBezTo>
                <a:cubicBezTo>
                  <a:pt x="69" y="18"/>
                  <a:pt x="70" y="19"/>
                  <a:pt x="71" y="19"/>
                </a:cubicBezTo>
                <a:cubicBezTo>
                  <a:pt x="73" y="19"/>
                  <a:pt x="74" y="18"/>
                  <a:pt x="75" y="17"/>
                </a:cubicBezTo>
                <a:cubicBezTo>
                  <a:pt x="76" y="19"/>
                  <a:pt x="76" y="19"/>
                  <a:pt x="76" y="19"/>
                </a:cubicBezTo>
                <a:cubicBezTo>
                  <a:pt x="76" y="20"/>
                  <a:pt x="75" y="20"/>
                  <a:pt x="74" y="20"/>
                </a:cubicBezTo>
                <a:cubicBezTo>
                  <a:pt x="73" y="21"/>
                  <a:pt x="72" y="21"/>
                  <a:pt x="71" y="21"/>
                </a:cubicBezTo>
                <a:cubicBezTo>
                  <a:pt x="69" y="21"/>
                  <a:pt x="67" y="20"/>
                  <a:pt x="66" y="19"/>
                </a:cubicBezTo>
                <a:cubicBezTo>
                  <a:pt x="65" y="18"/>
                  <a:pt x="64" y="16"/>
                  <a:pt x="64" y="13"/>
                </a:cubicBezTo>
                <a:cubicBezTo>
                  <a:pt x="64" y="11"/>
                  <a:pt x="65" y="9"/>
                  <a:pt x="66" y="8"/>
                </a:cubicBezTo>
                <a:cubicBezTo>
                  <a:pt x="67" y="6"/>
                  <a:pt x="69" y="6"/>
                  <a:pt x="71" y="6"/>
                </a:cubicBezTo>
                <a:cubicBezTo>
                  <a:pt x="73" y="6"/>
                  <a:pt x="74" y="6"/>
                  <a:pt x="76" y="7"/>
                </a:cubicBezTo>
                <a:cubicBezTo>
                  <a:pt x="77" y="8"/>
                  <a:pt x="77" y="10"/>
                  <a:pt x="77" y="12"/>
                </a:cubicBezTo>
                <a:close/>
                <a:moveTo>
                  <a:pt x="74" y="9"/>
                </a:moveTo>
                <a:cubicBezTo>
                  <a:pt x="73" y="8"/>
                  <a:pt x="72" y="8"/>
                  <a:pt x="71" y="8"/>
                </a:cubicBezTo>
                <a:cubicBezTo>
                  <a:pt x="70" y="8"/>
                  <a:pt x="69" y="8"/>
                  <a:pt x="68" y="9"/>
                </a:cubicBezTo>
                <a:cubicBezTo>
                  <a:pt x="67" y="10"/>
                  <a:pt x="67" y="11"/>
                  <a:pt x="67" y="12"/>
                </a:cubicBezTo>
                <a:cubicBezTo>
                  <a:pt x="75" y="12"/>
                  <a:pt x="75" y="12"/>
                  <a:pt x="75" y="12"/>
                </a:cubicBezTo>
                <a:cubicBezTo>
                  <a:pt x="75" y="11"/>
                  <a:pt x="74" y="10"/>
                  <a:pt x="74" y="9"/>
                </a:cubicBezTo>
                <a:close/>
                <a:moveTo>
                  <a:pt x="88" y="2"/>
                </a:moveTo>
                <a:cubicBezTo>
                  <a:pt x="87" y="2"/>
                  <a:pt x="87" y="2"/>
                  <a:pt x="86" y="2"/>
                </a:cubicBezTo>
                <a:cubicBezTo>
                  <a:pt x="86" y="2"/>
                  <a:pt x="85" y="2"/>
                  <a:pt x="84" y="3"/>
                </a:cubicBezTo>
                <a:cubicBezTo>
                  <a:pt x="84" y="3"/>
                  <a:pt x="84" y="4"/>
                  <a:pt x="84" y="5"/>
                </a:cubicBezTo>
                <a:cubicBezTo>
                  <a:pt x="84" y="5"/>
                  <a:pt x="84" y="6"/>
                  <a:pt x="84" y="6"/>
                </a:cubicBezTo>
                <a:cubicBezTo>
                  <a:pt x="87" y="6"/>
                  <a:pt x="87" y="6"/>
                  <a:pt x="87" y="6"/>
                </a:cubicBezTo>
                <a:cubicBezTo>
                  <a:pt x="87" y="8"/>
                  <a:pt x="87" y="8"/>
                  <a:pt x="87" y="8"/>
                </a:cubicBezTo>
                <a:cubicBezTo>
                  <a:pt x="84" y="8"/>
                  <a:pt x="84" y="8"/>
                  <a:pt x="84" y="8"/>
                </a:cubicBezTo>
                <a:cubicBezTo>
                  <a:pt x="84" y="21"/>
                  <a:pt x="84" y="21"/>
                  <a:pt x="84" y="21"/>
                </a:cubicBezTo>
                <a:cubicBezTo>
                  <a:pt x="81" y="21"/>
                  <a:pt x="81" y="21"/>
                  <a:pt x="81" y="21"/>
                </a:cubicBezTo>
                <a:cubicBezTo>
                  <a:pt x="81" y="8"/>
                  <a:pt x="81" y="8"/>
                  <a:pt x="81" y="8"/>
                </a:cubicBezTo>
                <a:cubicBezTo>
                  <a:pt x="79" y="8"/>
                  <a:pt x="79" y="8"/>
                  <a:pt x="79" y="8"/>
                </a:cubicBezTo>
                <a:cubicBezTo>
                  <a:pt x="79" y="6"/>
                  <a:pt x="79" y="6"/>
                  <a:pt x="79" y="6"/>
                </a:cubicBezTo>
                <a:cubicBezTo>
                  <a:pt x="81" y="6"/>
                  <a:pt x="81" y="6"/>
                  <a:pt x="81" y="6"/>
                </a:cubicBezTo>
                <a:cubicBezTo>
                  <a:pt x="81" y="4"/>
                  <a:pt x="82" y="3"/>
                  <a:pt x="83" y="1"/>
                </a:cubicBezTo>
                <a:cubicBezTo>
                  <a:pt x="83" y="0"/>
                  <a:pt x="85" y="0"/>
                  <a:pt x="86" y="0"/>
                </a:cubicBezTo>
                <a:cubicBezTo>
                  <a:pt x="87" y="0"/>
                  <a:pt x="88" y="0"/>
                  <a:pt x="89" y="0"/>
                </a:cubicBezTo>
                <a:lnTo>
                  <a:pt x="88" y="2"/>
                </a:lnTo>
                <a:close/>
              </a:path>
            </a:pathLst>
          </a:custGeom>
          <a:solidFill>
            <a:srgbClr val="58545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4" name="Rectangle 100">
            <a:extLst>
              <a:ext uri="{FF2B5EF4-FFF2-40B4-BE49-F238E27FC236}">
                <a16:creationId xmlns:a16="http://schemas.microsoft.com/office/drawing/2014/main" id="{E65C8F16-9EE6-4E29-9F00-D846AB17C48A}"/>
              </a:ext>
            </a:extLst>
          </p:cNvPr>
          <p:cNvSpPr>
            <a:spLocks noChangeArrowheads="1"/>
          </p:cNvSpPr>
          <p:nvPr userDrawn="1"/>
        </p:nvSpPr>
        <p:spPr bwMode="auto">
          <a:xfrm>
            <a:off x="3021013"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R239 G242 B239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5" name="Rectangle 101">
            <a:extLst>
              <a:ext uri="{FF2B5EF4-FFF2-40B4-BE49-F238E27FC236}">
                <a16:creationId xmlns:a16="http://schemas.microsoft.com/office/drawing/2014/main" id="{7A446D15-124F-4A89-B72C-8903B9E032C9}"/>
              </a:ext>
            </a:extLst>
          </p:cNvPr>
          <p:cNvSpPr>
            <a:spLocks noChangeArrowheads="1"/>
          </p:cNvSpPr>
          <p:nvPr userDrawn="1"/>
        </p:nvSpPr>
        <p:spPr bwMode="auto">
          <a:xfrm>
            <a:off x="2949575" y="2849563"/>
            <a:ext cx="900113" cy="496888"/>
          </a:xfrm>
          <a:prstGeom prst="rect">
            <a:avLst/>
          </a:prstGeom>
          <a:solidFill>
            <a:srgbClr val="DEE3D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6" name="Rectangle 102">
            <a:extLst>
              <a:ext uri="{FF2B5EF4-FFF2-40B4-BE49-F238E27FC236}">
                <a16:creationId xmlns:a16="http://schemas.microsoft.com/office/drawing/2014/main" id="{28698AF8-A6E3-4274-BAE7-6478E9AF1C82}"/>
              </a:ext>
            </a:extLst>
          </p:cNvPr>
          <p:cNvSpPr>
            <a:spLocks noChangeArrowheads="1"/>
          </p:cNvSpPr>
          <p:nvPr userDrawn="1"/>
        </p:nvSpPr>
        <p:spPr bwMode="auto">
          <a:xfrm>
            <a:off x="3208338" y="29591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#dee3df</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7" name="Rectangle 103">
            <a:extLst>
              <a:ext uri="{FF2B5EF4-FFF2-40B4-BE49-F238E27FC236}">
                <a16:creationId xmlns:a16="http://schemas.microsoft.com/office/drawing/2014/main" id="{9A9E1648-A344-4A03-A335-F6358D733B68}"/>
              </a:ext>
            </a:extLst>
          </p:cNvPr>
          <p:cNvSpPr>
            <a:spLocks noChangeArrowheads="1"/>
          </p:cNvSpPr>
          <p:nvPr userDrawn="1"/>
        </p:nvSpPr>
        <p:spPr bwMode="auto">
          <a:xfrm>
            <a:off x="3024188"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R222 G227 B223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08" name="Rectangle 104">
            <a:extLst>
              <a:ext uri="{FF2B5EF4-FFF2-40B4-BE49-F238E27FC236}">
                <a16:creationId xmlns:a16="http://schemas.microsoft.com/office/drawing/2014/main" id="{AA842E86-4FF2-446E-A968-F294B38CA3CE}"/>
              </a:ext>
            </a:extLst>
          </p:cNvPr>
          <p:cNvSpPr>
            <a:spLocks noChangeArrowheads="1"/>
          </p:cNvSpPr>
          <p:nvPr userDrawn="1"/>
        </p:nvSpPr>
        <p:spPr bwMode="auto">
          <a:xfrm>
            <a:off x="2949575" y="3346450"/>
            <a:ext cx="900113" cy="495300"/>
          </a:xfrm>
          <a:prstGeom prst="rect">
            <a:avLst/>
          </a:prstGeom>
          <a:solidFill>
            <a:srgbClr val="CBD3C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09" name="Rectangle 105">
            <a:extLst>
              <a:ext uri="{FF2B5EF4-FFF2-40B4-BE49-F238E27FC236}">
                <a16:creationId xmlns:a16="http://schemas.microsoft.com/office/drawing/2014/main" id="{ED496511-0F0A-4E17-A604-05AD31ACF587}"/>
              </a:ext>
            </a:extLst>
          </p:cNvPr>
          <p:cNvSpPr>
            <a:spLocks noChangeArrowheads="1"/>
          </p:cNvSpPr>
          <p:nvPr userDrawn="1"/>
        </p:nvSpPr>
        <p:spPr bwMode="auto">
          <a:xfrm>
            <a:off x="3205163" y="34544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#cbd3cc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0" name="Rectangle 106">
            <a:extLst>
              <a:ext uri="{FF2B5EF4-FFF2-40B4-BE49-F238E27FC236}">
                <a16:creationId xmlns:a16="http://schemas.microsoft.com/office/drawing/2014/main" id="{880EC065-07CF-4FF6-8F2A-B61DF040D92C}"/>
              </a:ext>
            </a:extLst>
          </p:cNvPr>
          <p:cNvSpPr>
            <a:spLocks noChangeArrowheads="1"/>
          </p:cNvSpPr>
          <p:nvPr userDrawn="1"/>
        </p:nvSpPr>
        <p:spPr bwMode="auto">
          <a:xfrm>
            <a:off x="3021013"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R203 G211 B204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1" name="Rectangle 107">
            <a:extLst>
              <a:ext uri="{FF2B5EF4-FFF2-40B4-BE49-F238E27FC236}">
                <a16:creationId xmlns:a16="http://schemas.microsoft.com/office/drawing/2014/main" id="{9C16EF7F-41A5-4D19-AD1A-D5FDA13D537C}"/>
              </a:ext>
            </a:extLst>
          </p:cNvPr>
          <p:cNvSpPr>
            <a:spLocks noChangeArrowheads="1"/>
          </p:cNvSpPr>
          <p:nvPr userDrawn="1"/>
        </p:nvSpPr>
        <p:spPr bwMode="auto">
          <a:xfrm>
            <a:off x="2949575" y="3841750"/>
            <a:ext cx="900113" cy="496888"/>
          </a:xfrm>
          <a:prstGeom prst="rect">
            <a:avLst/>
          </a:prstGeom>
          <a:solidFill>
            <a:srgbClr val="A9B7A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2" name="Rectangle 108">
            <a:extLst>
              <a:ext uri="{FF2B5EF4-FFF2-40B4-BE49-F238E27FC236}">
                <a16:creationId xmlns:a16="http://schemas.microsoft.com/office/drawing/2014/main" id="{93E86AFD-F00C-4658-A4FF-FD1530F189F2}"/>
              </a:ext>
            </a:extLst>
          </p:cNvPr>
          <p:cNvSpPr>
            <a:spLocks noChangeArrowheads="1"/>
          </p:cNvSpPr>
          <p:nvPr userDrawn="1"/>
        </p:nvSpPr>
        <p:spPr bwMode="auto">
          <a:xfrm>
            <a:off x="3084513" y="3875088"/>
            <a:ext cx="1174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P</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3" name="Rectangle 109">
            <a:extLst>
              <a:ext uri="{FF2B5EF4-FFF2-40B4-BE49-F238E27FC236}">
                <a16:creationId xmlns:a16="http://schemas.microsoft.com/office/drawing/2014/main" id="{96DFB340-9A9F-49AC-AD47-0FAE0AC3D663}"/>
              </a:ext>
            </a:extLst>
          </p:cNvPr>
          <p:cNvSpPr>
            <a:spLocks noChangeArrowheads="1"/>
          </p:cNvSpPr>
          <p:nvPr userDrawn="1"/>
        </p:nvSpPr>
        <p:spPr bwMode="auto">
          <a:xfrm>
            <a:off x="3136900" y="3875088"/>
            <a:ext cx="6683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rimary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4" name="Rectangle 110">
            <a:extLst>
              <a:ext uri="{FF2B5EF4-FFF2-40B4-BE49-F238E27FC236}">
                <a16:creationId xmlns:a16="http://schemas.microsoft.com/office/drawing/2014/main" id="{F108DBC7-6474-4685-8833-8EAB0F4B7E2B}"/>
              </a:ext>
            </a:extLst>
          </p:cNvPr>
          <p:cNvSpPr>
            <a:spLocks noChangeArrowheads="1"/>
          </p:cNvSpPr>
          <p:nvPr userDrawn="1"/>
        </p:nvSpPr>
        <p:spPr bwMode="auto">
          <a:xfrm>
            <a:off x="3205163" y="4025900"/>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#a9b7ac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5" name="Rectangle 111">
            <a:extLst>
              <a:ext uri="{FF2B5EF4-FFF2-40B4-BE49-F238E27FC236}">
                <a16:creationId xmlns:a16="http://schemas.microsoft.com/office/drawing/2014/main" id="{AB2CDFB1-CF6A-4D6D-93A3-BBF64DD7DE45}"/>
              </a:ext>
            </a:extLst>
          </p:cNvPr>
          <p:cNvSpPr>
            <a:spLocks noChangeArrowheads="1"/>
          </p:cNvSpPr>
          <p:nvPr userDrawn="1"/>
        </p:nvSpPr>
        <p:spPr bwMode="auto">
          <a:xfrm>
            <a:off x="3021013"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R169 G183 B172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6" name="Rectangle 112">
            <a:extLst>
              <a:ext uri="{FF2B5EF4-FFF2-40B4-BE49-F238E27FC236}">
                <a16:creationId xmlns:a16="http://schemas.microsoft.com/office/drawing/2014/main" id="{40C06D92-9008-46BB-9C04-528069F9B609}"/>
              </a:ext>
            </a:extLst>
          </p:cNvPr>
          <p:cNvSpPr>
            <a:spLocks noChangeArrowheads="1"/>
          </p:cNvSpPr>
          <p:nvPr userDrawn="1"/>
        </p:nvSpPr>
        <p:spPr bwMode="auto">
          <a:xfrm>
            <a:off x="2949575" y="4338638"/>
            <a:ext cx="900113" cy="495300"/>
          </a:xfrm>
          <a:prstGeom prst="rect">
            <a:avLst/>
          </a:prstGeom>
          <a:solidFill>
            <a:srgbClr val="798E7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17" name="Rectangle 113">
            <a:extLst>
              <a:ext uri="{FF2B5EF4-FFF2-40B4-BE49-F238E27FC236}">
                <a16:creationId xmlns:a16="http://schemas.microsoft.com/office/drawing/2014/main" id="{A53C5AAD-2611-4999-BA24-E11D23B14944}"/>
              </a:ext>
            </a:extLst>
          </p:cNvPr>
          <p:cNvSpPr>
            <a:spLocks noChangeArrowheads="1"/>
          </p:cNvSpPr>
          <p:nvPr userDrawn="1"/>
        </p:nvSpPr>
        <p:spPr bwMode="auto">
          <a:xfrm>
            <a:off x="3200400" y="4446588"/>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#798e7d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8" name="Rectangle 114">
            <a:extLst>
              <a:ext uri="{FF2B5EF4-FFF2-40B4-BE49-F238E27FC236}">
                <a16:creationId xmlns:a16="http://schemas.microsoft.com/office/drawing/2014/main" id="{FC460FC4-FA46-4863-AF31-ED59C151EB27}"/>
              </a:ext>
            </a:extLst>
          </p:cNvPr>
          <p:cNvSpPr>
            <a:spLocks noChangeArrowheads="1"/>
          </p:cNvSpPr>
          <p:nvPr userDrawn="1"/>
        </p:nvSpPr>
        <p:spPr bwMode="auto">
          <a:xfrm>
            <a:off x="3021013" y="459740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R121 G142 B125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19" name="Rectangle 115">
            <a:extLst>
              <a:ext uri="{FF2B5EF4-FFF2-40B4-BE49-F238E27FC236}">
                <a16:creationId xmlns:a16="http://schemas.microsoft.com/office/drawing/2014/main" id="{39238B48-5C5C-4CD8-BD1A-FE534863426C}"/>
              </a:ext>
            </a:extLst>
          </p:cNvPr>
          <p:cNvSpPr>
            <a:spLocks noChangeArrowheads="1"/>
          </p:cNvSpPr>
          <p:nvPr userDrawn="1"/>
        </p:nvSpPr>
        <p:spPr bwMode="auto">
          <a:xfrm>
            <a:off x="2949575" y="4833938"/>
            <a:ext cx="900113" cy="496888"/>
          </a:xfrm>
          <a:prstGeom prst="rect">
            <a:avLst/>
          </a:prstGeom>
          <a:solidFill>
            <a:srgbClr val="50605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0" name="Rectangle 116">
            <a:extLst>
              <a:ext uri="{FF2B5EF4-FFF2-40B4-BE49-F238E27FC236}">
                <a16:creationId xmlns:a16="http://schemas.microsoft.com/office/drawing/2014/main" id="{0B8861E5-F831-46D1-9A14-B235CD262859}"/>
              </a:ext>
            </a:extLst>
          </p:cNvPr>
          <p:cNvSpPr>
            <a:spLocks noChangeArrowheads="1"/>
          </p:cNvSpPr>
          <p:nvPr userDrawn="1"/>
        </p:nvSpPr>
        <p:spPr bwMode="auto">
          <a:xfrm>
            <a:off x="3205163" y="4943475"/>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#506054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1" name="Rectangle 117">
            <a:extLst>
              <a:ext uri="{FF2B5EF4-FFF2-40B4-BE49-F238E27FC236}">
                <a16:creationId xmlns:a16="http://schemas.microsoft.com/office/drawing/2014/main" id="{DB9786F0-1A37-44ED-8BEA-107608FB6DBE}"/>
              </a:ext>
            </a:extLst>
          </p:cNvPr>
          <p:cNvSpPr>
            <a:spLocks noChangeArrowheads="1"/>
          </p:cNvSpPr>
          <p:nvPr userDrawn="1"/>
        </p:nvSpPr>
        <p:spPr bwMode="auto">
          <a:xfrm>
            <a:off x="3106738"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R80 G96 B84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91" name="Group 190">
            <a:extLst>
              <a:ext uri="{FF2B5EF4-FFF2-40B4-BE49-F238E27FC236}">
                <a16:creationId xmlns:a16="http://schemas.microsoft.com/office/drawing/2014/main" id="{3B4FE1E6-E877-4505-9747-73D5148263EA}"/>
              </a:ext>
            </a:extLst>
          </p:cNvPr>
          <p:cNvGrpSpPr/>
          <p:nvPr userDrawn="1"/>
        </p:nvGrpSpPr>
        <p:grpSpPr>
          <a:xfrm>
            <a:off x="10072687" y="3587751"/>
            <a:ext cx="935038" cy="508000"/>
            <a:chOff x="10596562" y="2856706"/>
            <a:chExt cx="935038" cy="508000"/>
          </a:xfrm>
        </p:grpSpPr>
        <p:sp>
          <p:nvSpPr>
            <p:cNvPr id="122" name="Rectangle 118">
              <a:extLst>
                <a:ext uri="{FF2B5EF4-FFF2-40B4-BE49-F238E27FC236}">
                  <a16:creationId xmlns:a16="http://schemas.microsoft.com/office/drawing/2014/main" id="{C6491989-2AC1-4223-A060-BDCDEF3416B5}"/>
                </a:ext>
              </a:extLst>
            </p:cNvPr>
            <p:cNvSpPr>
              <a:spLocks noChangeArrowheads="1"/>
            </p:cNvSpPr>
            <p:nvPr userDrawn="1"/>
          </p:nvSpPr>
          <p:spPr bwMode="auto">
            <a:xfrm>
              <a:off x="10596562" y="2856706"/>
              <a:ext cx="900113" cy="496888"/>
            </a:xfrm>
            <a:prstGeom prst="rect">
              <a:avLst/>
            </a:prstGeom>
            <a:solidFill>
              <a:srgbClr val="E6CE6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3" name="Rectangle 119">
              <a:extLst>
                <a:ext uri="{FF2B5EF4-FFF2-40B4-BE49-F238E27FC236}">
                  <a16:creationId xmlns:a16="http://schemas.microsoft.com/office/drawing/2014/main" id="{7DFC85E3-9B82-4063-98C7-1AD4CF2351D1}"/>
                </a:ext>
              </a:extLst>
            </p:cNvPr>
            <p:cNvSpPr>
              <a:spLocks noChangeArrowheads="1"/>
            </p:cNvSpPr>
            <p:nvPr userDrawn="1"/>
          </p:nvSpPr>
          <p:spPr bwMode="auto">
            <a:xfrm>
              <a:off x="10668000" y="2890043"/>
              <a:ext cx="863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Medium result a</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4" name="Rectangle 120">
              <a:extLst>
                <a:ext uri="{FF2B5EF4-FFF2-40B4-BE49-F238E27FC236}">
                  <a16:creationId xmlns:a16="http://schemas.microsoft.com/office/drawing/2014/main" id="{CF25BF43-8510-44BE-95BE-FB2F4B73E3E7}"/>
                </a:ext>
              </a:extLst>
            </p:cNvPr>
            <p:cNvSpPr>
              <a:spLocks noChangeArrowheads="1"/>
            </p:cNvSpPr>
            <p:nvPr userDrawn="1"/>
          </p:nvSpPr>
          <p:spPr bwMode="auto">
            <a:xfrm>
              <a:off x="10847387" y="3040856"/>
              <a:ext cx="4778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#ebd569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5" name="Rectangle 121">
              <a:extLst>
                <a:ext uri="{FF2B5EF4-FFF2-40B4-BE49-F238E27FC236}">
                  <a16:creationId xmlns:a16="http://schemas.microsoft.com/office/drawing/2014/main" id="{5C8EBCDD-BECB-4B0F-94C0-E900A572063A}"/>
                </a:ext>
              </a:extLst>
            </p:cNvPr>
            <p:cNvSpPr>
              <a:spLocks noChangeArrowheads="1"/>
            </p:cNvSpPr>
            <p:nvPr userDrawn="1"/>
          </p:nvSpPr>
          <p:spPr bwMode="auto">
            <a:xfrm>
              <a:off x="10668000" y="3191668"/>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R235 G214 B105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126" name="Rectangle 122">
            <a:extLst>
              <a:ext uri="{FF2B5EF4-FFF2-40B4-BE49-F238E27FC236}">
                <a16:creationId xmlns:a16="http://schemas.microsoft.com/office/drawing/2014/main" id="{6BA81987-C2D4-4DB0-9620-87933A7D1954}"/>
              </a:ext>
            </a:extLst>
          </p:cNvPr>
          <p:cNvSpPr>
            <a:spLocks noChangeArrowheads="1"/>
          </p:cNvSpPr>
          <p:nvPr userDrawn="1"/>
        </p:nvSpPr>
        <p:spPr bwMode="auto">
          <a:xfrm>
            <a:off x="5776913" y="2352675"/>
            <a:ext cx="901700" cy="496888"/>
          </a:xfrm>
          <a:prstGeom prst="rect">
            <a:avLst/>
          </a:prstGeom>
          <a:solidFill>
            <a:srgbClr val="F3EBE3"/>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27" name="Rectangle 123">
            <a:extLst>
              <a:ext uri="{FF2B5EF4-FFF2-40B4-BE49-F238E27FC236}">
                <a16:creationId xmlns:a16="http://schemas.microsoft.com/office/drawing/2014/main" id="{6BB06F20-8789-44F2-B35F-4EB57FD53350}"/>
              </a:ext>
            </a:extLst>
          </p:cNvPr>
          <p:cNvSpPr>
            <a:spLocks noChangeArrowheads="1"/>
          </p:cNvSpPr>
          <p:nvPr userDrawn="1"/>
        </p:nvSpPr>
        <p:spPr bwMode="auto">
          <a:xfrm>
            <a:off x="6035675" y="2462213"/>
            <a:ext cx="4587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#f4ebe3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8" name="Rectangle 124">
            <a:extLst>
              <a:ext uri="{FF2B5EF4-FFF2-40B4-BE49-F238E27FC236}">
                <a16:creationId xmlns:a16="http://schemas.microsoft.com/office/drawing/2014/main" id="{D657ADD1-1FAB-4F9A-87A1-C071686FA33C}"/>
              </a:ext>
            </a:extLst>
          </p:cNvPr>
          <p:cNvSpPr>
            <a:spLocks noChangeArrowheads="1"/>
          </p:cNvSpPr>
          <p:nvPr userDrawn="1"/>
        </p:nvSpPr>
        <p:spPr bwMode="auto">
          <a:xfrm>
            <a:off x="5848350"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R244 G235 B227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29" name="Rectangle 125">
            <a:extLst>
              <a:ext uri="{FF2B5EF4-FFF2-40B4-BE49-F238E27FC236}">
                <a16:creationId xmlns:a16="http://schemas.microsoft.com/office/drawing/2014/main" id="{FC8E82F9-0D9C-45E1-B9A7-3DEA1DFC4DF7}"/>
              </a:ext>
            </a:extLst>
          </p:cNvPr>
          <p:cNvSpPr>
            <a:spLocks noChangeArrowheads="1"/>
          </p:cNvSpPr>
          <p:nvPr userDrawn="1"/>
        </p:nvSpPr>
        <p:spPr bwMode="auto">
          <a:xfrm>
            <a:off x="5776913" y="2849563"/>
            <a:ext cx="901700" cy="496888"/>
          </a:xfrm>
          <a:prstGeom prst="rect">
            <a:avLst/>
          </a:prstGeom>
          <a:solidFill>
            <a:srgbClr val="E7D4C6"/>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0" name="Rectangle 126">
            <a:extLst>
              <a:ext uri="{FF2B5EF4-FFF2-40B4-BE49-F238E27FC236}">
                <a16:creationId xmlns:a16="http://schemas.microsoft.com/office/drawing/2014/main" id="{B876E340-34EF-47AB-9670-13D2F7E81F2E}"/>
              </a:ext>
            </a:extLst>
          </p:cNvPr>
          <p:cNvSpPr>
            <a:spLocks noChangeArrowheads="1"/>
          </p:cNvSpPr>
          <p:nvPr userDrawn="1"/>
        </p:nvSpPr>
        <p:spPr bwMode="auto">
          <a:xfrm>
            <a:off x="6029325" y="29591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#e7d4c6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1" name="Rectangle 127">
            <a:extLst>
              <a:ext uri="{FF2B5EF4-FFF2-40B4-BE49-F238E27FC236}">
                <a16:creationId xmlns:a16="http://schemas.microsoft.com/office/drawing/2014/main" id="{A9395FFB-DA15-42AB-9458-650749B1813B}"/>
              </a:ext>
            </a:extLst>
          </p:cNvPr>
          <p:cNvSpPr>
            <a:spLocks noChangeArrowheads="1"/>
          </p:cNvSpPr>
          <p:nvPr userDrawn="1"/>
        </p:nvSpPr>
        <p:spPr bwMode="auto">
          <a:xfrm>
            <a:off x="5848350"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R231 G212 B198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2" name="Rectangle 128">
            <a:extLst>
              <a:ext uri="{FF2B5EF4-FFF2-40B4-BE49-F238E27FC236}">
                <a16:creationId xmlns:a16="http://schemas.microsoft.com/office/drawing/2014/main" id="{A830AC5B-D1CB-4768-A2A8-4F1BC85B5D3F}"/>
              </a:ext>
            </a:extLst>
          </p:cNvPr>
          <p:cNvSpPr>
            <a:spLocks noChangeArrowheads="1"/>
          </p:cNvSpPr>
          <p:nvPr userDrawn="1"/>
        </p:nvSpPr>
        <p:spPr bwMode="auto">
          <a:xfrm>
            <a:off x="5776913" y="3346450"/>
            <a:ext cx="901700" cy="495300"/>
          </a:xfrm>
          <a:prstGeom prst="rect">
            <a:avLst/>
          </a:prstGeom>
          <a:solidFill>
            <a:srgbClr val="DCBFA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3" name="Rectangle 129">
            <a:extLst>
              <a:ext uri="{FF2B5EF4-FFF2-40B4-BE49-F238E27FC236}">
                <a16:creationId xmlns:a16="http://schemas.microsoft.com/office/drawing/2014/main" id="{9DEEF6EB-502E-43F1-9281-37DB48D1EDF5}"/>
              </a:ext>
            </a:extLst>
          </p:cNvPr>
          <p:cNvSpPr>
            <a:spLocks noChangeArrowheads="1"/>
          </p:cNvSpPr>
          <p:nvPr userDrawn="1"/>
        </p:nvSpPr>
        <p:spPr bwMode="auto">
          <a:xfrm>
            <a:off x="6035675" y="3454400"/>
            <a:ext cx="4556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#dcbfa8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4" name="Rectangle 130">
            <a:extLst>
              <a:ext uri="{FF2B5EF4-FFF2-40B4-BE49-F238E27FC236}">
                <a16:creationId xmlns:a16="http://schemas.microsoft.com/office/drawing/2014/main" id="{C9D8B5E1-1D54-4FA6-BC05-4FE4AFDF33EE}"/>
              </a:ext>
            </a:extLst>
          </p:cNvPr>
          <p:cNvSpPr>
            <a:spLocks noChangeArrowheads="1"/>
          </p:cNvSpPr>
          <p:nvPr userDrawn="1"/>
        </p:nvSpPr>
        <p:spPr bwMode="auto">
          <a:xfrm>
            <a:off x="5848350"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R220 G191 B168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5" name="Rectangle 131">
            <a:extLst>
              <a:ext uri="{FF2B5EF4-FFF2-40B4-BE49-F238E27FC236}">
                <a16:creationId xmlns:a16="http://schemas.microsoft.com/office/drawing/2014/main" id="{3053EA22-D0C2-46A1-AD55-04BB6ACB55DC}"/>
              </a:ext>
            </a:extLst>
          </p:cNvPr>
          <p:cNvSpPr>
            <a:spLocks noChangeArrowheads="1"/>
          </p:cNvSpPr>
          <p:nvPr userDrawn="1"/>
        </p:nvSpPr>
        <p:spPr bwMode="auto">
          <a:xfrm>
            <a:off x="5776913" y="3841750"/>
            <a:ext cx="901700" cy="496888"/>
          </a:xfrm>
          <a:prstGeom prst="rect">
            <a:avLst/>
          </a:prstGeom>
          <a:solidFill>
            <a:srgbClr val="C4936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36" name="Rectangle 132">
            <a:extLst>
              <a:ext uri="{FF2B5EF4-FFF2-40B4-BE49-F238E27FC236}">
                <a16:creationId xmlns:a16="http://schemas.microsoft.com/office/drawing/2014/main" id="{C84078C9-7C45-4D40-8B7E-015607143793}"/>
              </a:ext>
            </a:extLst>
          </p:cNvPr>
          <p:cNvSpPr>
            <a:spLocks noChangeArrowheads="1"/>
          </p:cNvSpPr>
          <p:nvPr userDrawn="1"/>
        </p:nvSpPr>
        <p:spPr bwMode="auto">
          <a:xfrm>
            <a:off x="5848350"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7" name="Rectangle 133">
            <a:extLst>
              <a:ext uri="{FF2B5EF4-FFF2-40B4-BE49-F238E27FC236}">
                <a16:creationId xmlns:a16="http://schemas.microsoft.com/office/drawing/2014/main" id="{00C653C0-48AC-4B36-8917-E31CA8C35613}"/>
              </a:ext>
            </a:extLst>
          </p:cNvPr>
          <p:cNvSpPr>
            <a:spLocks noChangeArrowheads="1"/>
          </p:cNvSpPr>
          <p:nvPr userDrawn="1"/>
        </p:nvSpPr>
        <p:spPr bwMode="auto">
          <a:xfrm>
            <a:off x="6032500" y="40259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#c4936e</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8" name="Rectangle 134">
            <a:extLst>
              <a:ext uri="{FF2B5EF4-FFF2-40B4-BE49-F238E27FC236}">
                <a16:creationId xmlns:a16="http://schemas.microsoft.com/office/drawing/2014/main" id="{6B8086DB-BF63-48FB-AAFE-71B57930210C}"/>
              </a:ext>
            </a:extLst>
          </p:cNvPr>
          <p:cNvSpPr>
            <a:spLocks noChangeArrowheads="1"/>
          </p:cNvSpPr>
          <p:nvPr userDrawn="1"/>
        </p:nvSpPr>
        <p:spPr bwMode="auto">
          <a:xfrm>
            <a:off x="5848350"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R196 G147 B110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39" name="Rectangle 135">
            <a:extLst>
              <a:ext uri="{FF2B5EF4-FFF2-40B4-BE49-F238E27FC236}">
                <a16:creationId xmlns:a16="http://schemas.microsoft.com/office/drawing/2014/main" id="{5790164C-1FA7-4944-9478-210BE17FCF61}"/>
              </a:ext>
            </a:extLst>
          </p:cNvPr>
          <p:cNvSpPr>
            <a:spLocks noChangeArrowheads="1"/>
          </p:cNvSpPr>
          <p:nvPr userDrawn="1"/>
        </p:nvSpPr>
        <p:spPr bwMode="auto">
          <a:xfrm>
            <a:off x="5776913" y="4338638"/>
            <a:ext cx="901700" cy="495300"/>
          </a:xfrm>
          <a:prstGeom prst="rect">
            <a:avLst/>
          </a:prstGeom>
          <a:solidFill>
            <a:srgbClr val="A36D4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0" name="Rectangle 136">
            <a:extLst>
              <a:ext uri="{FF2B5EF4-FFF2-40B4-BE49-F238E27FC236}">
                <a16:creationId xmlns:a16="http://schemas.microsoft.com/office/drawing/2014/main" id="{2B16D445-E630-43BA-BE89-48AD7E1584C0}"/>
              </a:ext>
            </a:extLst>
          </p:cNvPr>
          <p:cNvSpPr>
            <a:spLocks noChangeArrowheads="1"/>
          </p:cNvSpPr>
          <p:nvPr userDrawn="1"/>
        </p:nvSpPr>
        <p:spPr bwMode="auto">
          <a:xfrm>
            <a:off x="6029325" y="4446588"/>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#a36d42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1" name="Rectangle 137">
            <a:extLst>
              <a:ext uri="{FF2B5EF4-FFF2-40B4-BE49-F238E27FC236}">
                <a16:creationId xmlns:a16="http://schemas.microsoft.com/office/drawing/2014/main" id="{16C62105-F6B5-452C-A0C1-8668D1F8B421}"/>
              </a:ext>
            </a:extLst>
          </p:cNvPr>
          <p:cNvSpPr>
            <a:spLocks noChangeArrowheads="1"/>
          </p:cNvSpPr>
          <p:nvPr userDrawn="1"/>
        </p:nvSpPr>
        <p:spPr bwMode="auto">
          <a:xfrm>
            <a:off x="5875338" y="4597400"/>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R163 G109 B66</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2" name="Rectangle 138">
            <a:extLst>
              <a:ext uri="{FF2B5EF4-FFF2-40B4-BE49-F238E27FC236}">
                <a16:creationId xmlns:a16="http://schemas.microsoft.com/office/drawing/2014/main" id="{C0BE80EE-3E6C-4179-9FD0-36297ACB7E34}"/>
              </a:ext>
            </a:extLst>
          </p:cNvPr>
          <p:cNvSpPr>
            <a:spLocks noChangeArrowheads="1"/>
          </p:cNvSpPr>
          <p:nvPr userDrawn="1"/>
        </p:nvSpPr>
        <p:spPr bwMode="auto">
          <a:xfrm>
            <a:off x="5776913" y="4833938"/>
            <a:ext cx="901700" cy="496888"/>
          </a:xfrm>
          <a:prstGeom prst="rect">
            <a:avLst/>
          </a:prstGeom>
          <a:solidFill>
            <a:srgbClr val="6E492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3" name="Rectangle 139">
            <a:extLst>
              <a:ext uri="{FF2B5EF4-FFF2-40B4-BE49-F238E27FC236}">
                <a16:creationId xmlns:a16="http://schemas.microsoft.com/office/drawing/2014/main" id="{A7DD044F-1C0D-41E4-BACC-4F4EE94248F4}"/>
              </a:ext>
            </a:extLst>
          </p:cNvPr>
          <p:cNvSpPr>
            <a:spLocks noChangeArrowheads="1"/>
          </p:cNvSpPr>
          <p:nvPr userDrawn="1"/>
        </p:nvSpPr>
        <p:spPr bwMode="auto">
          <a:xfrm>
            <a:off x="6032500" y="4943475"/>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#6d492c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4" name="Rectangle 140">
            <a:extLst>
              <a:ext uri="{FF2B5EF4-FFF2-40B4-BE49-F238E27FC236}">
                <a16:creationId xmlns:a16="http://schemas.microsoft.com/office/drawing/2014/main" id="{4688B9BA-8063-455C-A1B7-EA724053E11B}"/>
              </a:ext>
            </a:extLst>
          </p:cNvPr>
          <p:cNvSpPr>
            <a:spLocks noChangeArrowheads="1"/>
          </p:cNvSpPr>
          <p:nvPr userDrawn="1"/>
        </p:nvSpPr>
        <p:spPr bwMode="auto">
          <a:xfrm>
            <a:off x="5905500" y="5094288"/>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R109 G73 B44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5" name="Rectangle 141">
            <a:extLst>
              <a:ext uri="{FF2B5EF4-FFF2-40B4-BE49-F238E27FC236}">
                <a16:creationId xmlns:a16="http://schemas.microsoft.com/office/drawing/2014/main" id="{5F29FA6A-CFE9-45DE-940E-3520EFE92BB9}"/>
              </a:ext>
            </a:extLst>
          </p:cNvPr>
          <p:cNvSpPr>
            <a:spLocks noChangeArrowheads="1"/>
          </p:cNvSpPr>
          <p:nvPr userDrawn="1"/>
        </p:nvSpPr>
        <p:spPr bwMode="auto">
          <a:xfrm>
            <a:off x="1063625" y="2352675"/>
            <a:ext cx="901700" cy="496888"/>
          </a:xfrm>
          <a:prstGeom prst="rect">
            <a:avLst/>
          </a:prstGeom>
          <a:solidFill>
            <a:srgbClr val="E8DBDD"/>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6" name="Rectangle 142">
            <a:extLst>
              <a:ext uri="{FF2B5EF4-FFF2-40B4-BE49-F238E27FC236}">
                <a16:creationId xmlns:a16="http://schemas.microsoft.com/office/drawing/2014/main" id="{A660770C-DC59-43D9-A324-6A21A784AF28}"/>
              </a:ext>
            </a:extLst>
          </p:cNvPr>
          <p:cNvSpPr>
            <a:spLocks noChangeArrowheads="1"/>
          </p:cNvSpPr>
          <p:nvPr userDrawn="1"/>
        </p:nvSpPr>
        <p:spPr bwMode="auto">
          <a:xfrm>
            <a:off x="1311275" y="2462213"/>
            <a:ext cx="4841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#e8dbdd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7" name="Rectangle 143">
            <a:extLst>
              <a:ext uri="{FF2B5EF4-FFF2-40B4-BE49-F238E27FC236}">
                <a16:creationId xmlns:a16="http://schemas.microsoft.com/office/drawing/2014/main" id="{089D73AB-A93F-4572-868A-9770B3B0C84A}"/>
              </a:ext>
            </a:extLst>
          </p:cNvPr>
          <p:cNvSpPr>
            <a:spLocks noChangeArrowheads="1"/>
          </p:cNvSpPr>
          <p:nvPr userDrawn="1"/>
        </p:nvSpPr>
        <p:spPr bwMode="auto">
          <a:xfrm>
            <a:off x="1138238"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R232 G219 B221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48" name="Rectangle 144">
            <a:extLst>
              <a:ext uri="{FF2B5EF4-FFF2-40B4-BE49-F238E27FC236}">
                <a16:creationId xmlns:a16="http://schemas.microsoft.com/office/drawing/2014/main" id="{EF17FA63-7942-4B39-AD70-0C443B0BE13A}"/>
              </a:ext>
            </a:extLst>
          </p:cNvPr>
          <p:cNvSpPr>
            <a:spLocks noChangeArrowheads="1"/>
          </p:cNvSpPr>
          <p:nvPr userDrawn="1"/>
        </p:nvSpPr>
        <p:spPr bwMode="auto">
          <a:xfrm>
            <a:off x="1063625" y="2849563"/>
            <a:ext cx="901700" cy="496888"/>
          </a:xfrm>
          <a:prstGeom prst="rect">
            <a:avLst/>
          </a:prstGeom>
          <a:solidFill>
            <a:srgbClr val="D4BBB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49" name="Rectangle 145">
            <a:extLst>
              <a:ext uri="{FF2B5EF4-FFF2-40B4-BE49-F238E27FC236}">
                <a16:creationId xmlns:a16="http://schemas.microsoft.com/office/drawing/2014/main" id="{C068BD89-58D2-4BE1-98A3-1D12127164D4}"/>
              </a:ext>
            </a:extLst>
          </p:cNvPr>
          <p:cNvSpPr>
            <a:spLocks noChangeArrowheads="1"/>
          </p:cNvSpPr>
          <p:nvPr userDrawn="1"/>
        </p:nvSpPr>
        <p:spPr bwMode="auto">
          <a:xfrm>
            <a:off x="1316038" y="2959100"/>
            <a:ext cx="4810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#d4bbbc</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0" name="Rectangle 146">
            <a:extLst>
              <a:ext uri="{FF2B5EF4-FFF2-40B4-BE49-F238E27FC236}">
                <a16:creationId xmlns:a16="http://schemas.microsoft.com/office/drawing/2014/main" id="{B5ACCD96-17AD-4055-87A4-47497DE266D0}"/>
              </a:ext>
            </a:extLst>
          </p:cNvPr>
          <p:cNvSpPr>
            <a:spLocks noChangeArrowheads="1"/>
          </p:cNvSpPr>
          <p:nvPr userDrawn="1"/>
        </p:nvSpPr>
        <p:spPr bwMode="auto">
          <a:xfrm>
            <a:off x="1138238"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R212 G187 B188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1" name="Rectangle 147">
            <a:extLst>
              <a:ext uri="{FF2B5EF4-FFF2-40B4-BE49-F238E27FC236}">
                <a16:creationId xmlns:a16="http://schemas.microsoft.com/office/drawing/2014/main" id="{226AAAD4-2B25-4C2E-8FEA-12AABC3A3E88}"/>
              </a:ext>
            </a:extLst>
          </p:cNvPr>
          <p:cNvSpPr>
            <a:spLocks noChangeArrowheads="1"/>
          </p:cNvSpPr>
          <p:nvPr userDrawn="1"/>
        </p:nvSpPr>
        <p:spPr bwMode="auto">
          <a:xfrm>
            <a:off x="1063625" y="3346450"/>
            <a:ext cx="901700" cy="495300"/>
          </a:xfrm>
          <a:prstGeom prst="rect">
            <a:avLst/>
          </a:prstGeom>
          <a:solidFill>
            <a:srgbClr val="BE9597"/>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2" name="Rectangle 148">
            <a:extLst>
              <a:ext uri="{FF2B5EF4-FFF2-40B4-BE49-F238E27FC236}">
                <a16:creationId xmlns:a16="http://schemas.microsoft.com/office/drawing/2014/main" id="{53B11906-BA89-467C-8763-BBF8B0933A67}"/>
              </a:ext>
            </a:extLst>
          </p:cNvPr>
          <p:cNvSpPr>
            <a:spLocks noChangeArrowheads="1"/>
          </p:cNvSpPr>
          <p:nvPr userDrawn="1"/>
        </p:nvSpPr>
        <p:spPr bwMode="auto">
          <a:xfrm>
            <a:off x="1319213" y="3454400"/>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#be9597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3" name="Rectangle 149">
            <a:extLst>
              <a:ext uri="{FF2B5EF4-FFF2-40B4-BE49-F238E27FC236}">
                <a16:creationId xmlns:a16="http://schemas.microsoft.com/office/drawing/2014/main" id="{3AF563EC-ECBE-4A92-8C1A-CE312F1F92C4}"/>
              </a:ext>
            </a:extLst>
          </p:cNvPr>
          <p:cNvSpPr>
            <a:spLocks noChangeArrowheads="1"/>
          </p:cNvSpPr>
          <p:nvPr userDrawn="1"/>
        </p:nvSpPr>
        <p:spPr bwMode="auto">
          <a:xfrm>
            <a:off x="1138238"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R190 G149 B151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4" name="Rectangle 150">
            <a:extLst>
              <a:ext uri="{FF2B5EF4-FFF2-40B4-BE49-F238E27FC236}">
                <a16:creationId xmlns:a16="http://schemas.microsoft.com/office/drawing/2014/main" id="{1E314F3B-27ED-4C0C-BD26-C6F78C3F5A03}"/>
              </a:ext>
            </a:extLst>
          </p:cNvPr>
          <p:cNvSpPr>
            <a:spLocks noChangeArrowheads="1"/>
          </p:cNvSpPr>
          <p:nvPr userDrawn="1"/>
        </p:nvSpPr>
        <p:spPr bwMode="auto">
          <a:xfrm>
            <a:off x="1063625" y="3841750"/>
            <a:ext cx="901700" cy="496888"/>
          </a:xfrm>
          <a:prstGeom prst="rect">
            <a:avLst/>
          </a:prstGeom>
          <a:solidFill>
            <a:srgbClr val="8B565A"/>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55" name="Rectangle 151">
            <a:extLst>
              <a:ext uri="{FF2B5EF4-FFF2-40B4-BE49-F238E27FC236}">
                <a16:creationId xmlns:a16="http://schemas.microsoft.com/office/drawing/2014/main" id="{A3B08BE3-6567-4DA9-8CA0-1F9D42583432}"/>
              </a:ext>
            </a:extLst>
          </p:cNvPr>
          <p:cNvSpPr>
            <a:spLocks noChangeArrowheads="1"/>
          </p:cNvSpPr>
          <p:nvPr userDrawn="1"/>
        </p:nvSpPr>
        <p:spPr bwMode="auto">
          <a:xfrm>
            <a:off x="1198563" y="3875088"/>
            <a:ext cx="1174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P</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6" name="Rectangle 152">
            <a:extLst>
              <a:ext uri="{FF2B5EF4-FFF2-40B4-BE49-F238E27FC236}">
                <a16:creationId xmlns:a16="http://schemas.microsoft.com/office/drawing/2014/main" id="{8317F491-9DB3-434E-9C8D-6D5894C5C5F1}"/>
              </a:ext>
            </a:extLst>
          </p:cNvPr>
          <p:cNvSpPr>
            <a:spLocks noChangeArrowheads="1"/>
          </p:cNvSpPr>
          <p:nvPr userDrawn="1"/>
        </p:nvSpPr>
        <p:spPr bwMode="auto">
          <a:xfrm>
            <a:off x="1255713" y="3875088"/>
            <a:ext cx="66833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rimary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7" name="Rectangle 153">
            <a:extLst>
              <a:ext uri="{FF2B5EF4-FFF2-40B4-BE49-F238E27FC236}">
                <a16:creationId xmlns:a16="http://schemas.microsoft.com/office/drawing/2014/main" id="{496D7D74-B9B4-46F3-84A1-52AA1CD85511}"/>
              </a:ext>
            </a:extLst>
          </p:cNvPr>
          <p:cNvSpPr>
            <a:spLocks noChangeArrowheads="1"/>
          </p:cNvSpPr>
          <p:nvPr userDrawn="1"/>
        </p:nvSpPr>
        <p:spPr bwMode="auto">
          <a:xfrm>
            <a:off x="1319213" y="4025900"/>
            <a:ext cx="4699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#8b565a</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8" name="Rectangle 154">
            <a:extLst>
              <a:ext uri="{FF2B5EF4-FFF2-40B4-BE49-F238E27FC236}">
                <a16:creationId xmlns:a16="http://schemas.microsoft.com/office/drawing/2014/main" id="{D90CC946-A828-4432-AA39-13ECEB5A886E}"/>
              </a:ext>
            </a:extLst>
          </p:cNvPr>
          <p:cNvSpPr>
            <a:spLocks noChangeArrowheads="1"/>
          </p:cNvSpPr>
          <p:nvPr userDrawn="1"/>
        </p:nvSpPr>
        <p:spPr bwMode="auto">
          <a:xfrm>
            <a:off x="1190625" y="4176713"/>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R139 G86 B90</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59" name="Rectangle 155">
            <a:extLst>
              <a:ext uri="{FF2B5EF4-FFF2-40B4-BE49-F238E27FC236}">
                <a16:creationId xmlns:a16="http://schemas.microsoft.com/office/drawing/2014/main" id="{372778AF-EE47-4CEB-9589-C99CCE8DBFFB}"/>
              </a:ext>
            </a:extLst>
          </p:cNvPr>
          <p:cNvSpPr>
            <a:spLocks noChangeArrowheads="1"/>
          </p:cNvSpPr>
          <p:nvPr userDrawn="1"/>
        </p:nvSpPr>
        <p:spPr bwMode="auto">
          <a:xfrm>
            <a:off x="1063625" y="4338638"/>
            <a:ext cx="901700" cy="495300"/>
          </a:xfrm>
          <a:prstGeom prst="rect">
            <a:avLst/>
          </a:prstGeom>
          <a:solidFill>
            <a:srgbClr val="68414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0" name="Rectangle 156">
            <a:extLst>
              <a:ext uri="{FF2B5EF4-FFF2-40B4-BE49-F238E27FC236}">
                <a16:creationId xmlns:a16="http://schemas.microsoft.com/office/drawing/2014/main" id="{CE6FA73F-A92B-4A9A-BF6B-EC95CC5DFB0D}"/>
              </a:ext>
            </a:extLst>
          </p:cNvPr>
          <p:cNvSpPr>
            <a:spLocks noChangeArrowheads="1"/>
          </p:cNvSpPr>
          <p:nvPr userDrawn="1"/>
        </p:nvSpPr>
        <p:spPr bwMode="auto">
          <a:xfrm>
            <a:off x="1319213" y="4446588"/>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#684144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1" name="Rectangle 157">
            <a:extLst>
              <a:ext uri="{FF2B5EF4-FFF2-40B4-BE49-F238E27FC236}">
                <a16:creationId xmlns:a16="http://schemas.microsoft.com/office/drawing/2014/main" id="{EFE40314-B912-4E8A-BC73-6F0C414DFCA4}"/>
              </a:ext>
            </a:extLst>
          </p:cNvPr>
          <p:cNvSpPr>
            <a:spLocks noChangeArrowheads="1"/>
          </p:cNvSpPr>
          <p:nvPr userDrawn="1"/>
        </p:nvSpPr>
        <p:spPr bwMode="auto">
          <a:xfrm>
            <a:off x="1190625" y="4597400"/>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R104 G65 B68</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2" name="Rectangle 158">
            <a:extLst>
              <a:ext uri="{FF2B5EF4-FFF2-40B4-BE49-F238E27FC236}">
                <a16:creationId xmlns:a16="http://schemas.microsoft.com/office/drawing/2014/main" id="{FABEB196-7A4D-418F-ADE6-19844FA84288}"/>
              </a:ext>
            </a:extLst>
          </p:cNvPr>
          <p:cNvSpPr>
            <a:spLocks noChangeArrowheads="1"/>
          </p:cNvSpPr>
          <p:nvPr userDrawn="1"/>
        </p:nvSpPr>
        <p:spPr bwMode="auto">
          <a:xfrm>
            <a:off x="1063625" y="4833938"/>
            <a:ext cx="901700" cy="496888"/>
          </a:xfrm>
          <a:prstGeom prst="rect">
            <a:avLst/>
          </a:prstGeom>
          <a:solidFill>
            <a:srgbClr val="452E2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3" name="Rectangle 159">
            <a:extLst>
              <a:ext uri="{FF2B5EF4-FFF2-40B4-BE49-F238E27FC236}">
                <a16:creationId xmlns:a16="http://schemas.microsoft.com/office/drawing/2014/main" id="{A134A73C-A048-48F3-829D-B5BCB0F0B4F2}"/>
              </a:ext>
            </a:extLst>
          </p:cNvPr>
          <p:cNvSpPr>
            <a:spLocks noChangeArrowheads="1"/>
          </p:cNvSpPr>
          <p:nvPr userDrawn="1"/>
        </p:nvSpPr>
        <p:spPr bwMode="auto">
          <a:xfrm>
            <a:off x="1319213" y="4943475"/>
            <a:ext cx="4730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#452b2d</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4" name="Rectangle 160">
            <a:extLst>
              <a:ext uri="{FF2B5EF4-FFF2-40B4-BE49-F238E27FC236}">
                <a16:creationId xmlns:a16="http://schemas.microsoft.com/office/drawing/2014/main" id="{60A78D1F-02E5-4846-A755-56DBDF5E9FB9}"/>
              </a:ext>
            </a:extLst>
          </p:cNvPr>
          <p:cNvSpPr>
            <a:spLocks noChangeArrowheads="1"/>
          </p:cNvSpPr>
          <p:nvPr userDrawn="1"/>
        </p:nvSpPr>
        <p:spPr bwMode="auto">
          <a:xfrm>
            <a:off x="1220788" y="5094288"/>
            <a:ext cx="6762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R69 G43 B45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nvGrpSpPr>
          <p:cNvPr id="194" name="Group 193">
            <a:extLst>
              <a:ext uri="{FF2B5EF4-FFF2-40B4-BE49-F238E27FC236}">
                <a16:creationId xmlns:a16="http://schemas.microsoft.com/office/drawing/2014/main" id="{7302DE26-377A-479F-A80C-27C2F725AD55}"/>
              </a:ext>
            </a:extLst>
          </p:cNvPr>
          <p:cNvGrpSpPr/>
          <p:nvPr userDrawn="1"/>
        </p:nvGrpSpPr>
        <p:grpSpPr>
          <a:xfrm>
            <a:off x="10072687" y="4822826"/>
            <a:ext cx="901700" cy="508000"/>
            <a:chOff x="12480925" y="2856706"/>
            <a:chExt cx="901700" cy="508000"/>
          </a:xfrm>
        </p:grpSpPr>
        <p:sp>
          <p:nvSpPr>
            <p:cNvPr id="165" name="Rectangle 161">
              <a:extLst>
                <a:ext uri="{FF2B5EF4-FFF2-40B4-BE49-F238E27FC236}">
                  <a16:creationId xmlns:a16="http://schemas.microsoft.com/office/drawing/2014/main" id="{7ECE030D-C420-476C-AEB1-1EF22F81211F}"/>
                </a:ext>
              </a:extLst>
            </p:cNvPr>
            <p:cNvSpPr>
              <a:spLocks noChangeArrowheads="1"/>
            </p:cNvSpPr>
            <p:nvPr userDrawn="1"/>
          </p:nvSpPr>
          <p:spPr bwMode="auto">
            <a:xfrm>
              <a:off x="12480925" y="2856706"/>
              <a:ext cx="901700" cy="496888"/>
            </a:xfrm>
            <a:prstGeom prst="rect">
              <a:avLst/>
            </a:prstGeom>
            <a:solidFill>
              <a:srgbClr val="97575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66" name="Rectangle 162">
              <a:extLst>
                <a:ext uri="{FF2B5EF4-FFF2-40B4-BE49-F238E27FC236}">
                  <a16:creationId xmlns:a16="http://schemas.microsoft.com/office/drawing/2014/main" id="{918A4FCA-5275-42D1-A0BE-F030153B3C82}"/>
                </a:ext>
              </a:extLst>
            </p:cNvPr>
            <p:cNvSpPr>
              <a:spLocks noChangeArrowheads="1"/>
            </p:cNvSpPr>
            <p:nvPr userDrawn="1"/>
          </p:nvSpPr>
          <p:spPr bwMode="auto">
            <a:xfrm>
              <a:off x="12673012" y="2890043"/>
              <a:ext cx="1174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P</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7" name="Rectangle 163">
              <a:extLst>
                <a:ext uri="{FF2B5EF4-FFF2-40B4-BE49-F238E27FC236}">
                  <a16:creationId xmlns:a16="http://schemas.microsoft.com/office/drawing/2014/main" id="{8E4FD9D1-B375-4BA0-A689-3A316E359791}"/>
                </a:ext>
              </a:extLst>
            </p:cNvPr>
            <p:cNvSpPr>
              <a:spLocks noChangeArrowheads="1"/>
            </p:cNvSpPr>
            <p:nvPr userDrawn="1"/>
          </p:nvSpPr>
          <p:spPr bwMode="auto">
            <a:xfrm>
              <a:off x="12728575" y="2890043"/>
              <a:ext cx="5445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oor result</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8" name="Rectangle 164">
              <a:extLst>
                <a:ext uri="{FF2B5EF4-FFF2-40B4-BE49-F238E27FC236}">
                  <a16:creationId xmlns:a16="http://schemas.microsoft.com/office/drawing/2014/main" id="{B40AAB1E-5390-46DA-B1E5-D0AAAD93DDBE}"/>
                </a:ext>
              </a:extLst>
            </p:cNvPr>
            <p:cNvSpPr>
              <a:spLocks noChangeArrowheads="1"/>
            </p:cNvSpPr>
            <p:nvPr userDrawn="1"/>
          </p:nvSpPr>
          <p:spPr bwMode="auto">
            <a:xfrm>
              <a:off x="12736512" y="3040856"/>
              <a:ext cx="46672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#a04e53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69" name="Rectangle 165">
              <a:extLst>
                <a:ext uri="{FF2B5EF4-FFF2-40B4-BE49-F238E27FC236}">
                  <a16:creationId xmlns:a16="http://schemas.microsoft.com/office/drawing/2014/main" id="{3057C523-D384-4297-9490-72E581289C6F}"/>
                </a:ext>
              </a:extLst>
            </p:cNvPr>
            <p:cNvSpPr>
              <a:spLocks noChangeArrowheads="1"/>
            </p:cNvSpPr>
            <p:nvPr userDrawn="1"/>
          </p:nvSpPr>
          <p:spPr bwMode="auto">
            <a:xfrm>
              <a:off x="12609512" y="3191668"/>
              <a:ext cx="73660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R160 G78 B83</a:t>
              </a:r>
              <a:endParaRPr kumimoji="0" lang="da-DK" altLang="da-DK" sz="1800" b="0" i="0" u="none" strike="noStrike" cap="none" normalizeH="0" baseline="0">
                <a:ln>
                  <a:noFill/>
                </a:ln>
                <a:solidFill>
                  <a:schemeClr val="tx1"/>
                </a:solidFill>
                <a:effectLst/>
                <a:latin typeface="Arial" panose="020B0604020202020204" pitchFamily="34" charset="0"/>
              </a:endParaRPr>
            </a:p>
          </p:txBody>
        </p:sp>
      </p:grpSp>
      <p:sp>
        <p:nvSpPr>
          <p:cNvPr id="170" name="Rectangle 166">
            <a:extLst>
              <a:ext uri="{FF2B5EF4-FFF2-40B4-BE49-F238E27FC236}">
                <a16:creationId xmlns:a16="http://schemas.microsoft.com/office/drawing/2014/main" id="{1D5D6030-B9E8-4B53-BA19-2B22728D1E15}"/>
              </a:ext>
            </a:extLst>
          </p:cNvPr>
          <p:cNvSpPr>
            <a:spLocks noChangeArrowheads="1"/>
          </p:cNvSpPr>
          <p:nvPr userDrawn="1"/>
        </p:nvSpPr>
        <p:spPr bwMode="auto">
          <a:xfrm>
            <a:off x="6716713" y="2352675"/>
            <a:ext cx="900113" cy="496888"/>
          </a:xfrm>
          <a:prstGeom prst="rect">
            <a:avLst/>
          </a:prstGeom>
          <a:solidFill>
            <a:srgbClr val="F8F4F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1" name="Rectangle 167">
            <a:extLst>
              <a:ext uri="{FF2B5EF4-FFF2-40B4-BE49-F238E27FC236}">
                <a16:creationId xmlns:a16="http://schemas.microsoft.com/office/drawing/2014/main" id="{5C564FF5-17CD-4F28-8414-730146BFAE64}"/>
              </a:ext>
            </a:extLst>
          </p:cNvPr>
          <p:cNvSpPr>
            <a:spLocks noChangeArrowheads="1"/>
          </p:cNvSpPr>
          <p:nvPr userDrawn="1"/>
        </p:nvSpPr>
        <p:spPr bwMode="auto">
          <a:xfrm>
            <a:off x="6997700" y="2462213"/>
            <a:ext cx="4127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#f9f4f2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2" name="Rectangle 168">
            <a:extLst>
              <a:ext uri="{FF2B5EF4-FFF2-40B4-BE49-F238E27FC236}">
                <a16:creationId xmlns:a16="http://schemas.microsoft.com/office/drawing/2014/main" id="{1B568C86-654F-46D5-83F4-753A2A7A6D47}"/>
              </a:ext>
            </a:extLst>
          </p:cNvPr>
          <p:cNvSpPr>
            <a:spLocks noChangeArrowheads="1"/>
          </p:cNvSpPr>
          <p:nvPr userDrawn="1"/>
        </p:nvSpPr>
        <p:spPr bwMode="auto">
          <a:xfrm>
            <a:off x="6791325" y="26130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R249 G244 B242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3" name="Rectangle 169">
            <a:extLst>
              <a:ext uri="{FF2B5EF4-FFF2-40B4-BE49-F238E27FC236}">
                <a16:creationId xmlns:a16="http://schemas.microsoft.com/office/drawing/2014/main" id="{FEE8F75D-5CCC-47C7-BEF2-6C7E9408A071}"/>
              </a:ext>
            </a:extLst>
          </p:cNvPr>
          <p:cNvSpPr>
            <a:spLocks noChangeArrowheads="1"/>
          </p:cNvSpPr>
          <p:nvPr userDrawn="1"/>
        </p:nvSpPr>
        <p:spPr bwMode="auto">
          <a:xfrm>
            <a:off x="6716713" y="2849563"/>
            <a:ext cx="900113" cy="496888"/>
          </a:xfrm>
          <a:prstGeom prst="rect">
            <a:avLst/>
          </a:prstGeom>
          <a:solidFill>
            <a:srgbClr val="EDE2D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4" name="Rectangle 170">
            <a:extLst>
              <a:ext uri="{FF2B5EF4-FFF2-40B4-BE49-F238E27FC236}">
                <a16:creationId xmlns:a16="http://schemas.microsoft.com/office/drawing/2014/main" id="{C6DCB37C-AB00-48E3-8217-76FDA09ABC90}"/>
              </a:ext>
            </a:extLst>
          </p:cNvPr>
          <p:cNvSpPr>
            <a:spLocks noChangeArrowheads="1"/>
          </p:cNvSpPr>
          <p:nvPr userDrawn="1"/>
        </p:nvSpPr>
        <p:spPr bwMode="auto">
          <a:xfrm>
            <a:off x="6967538" y="2959100"/>
            <a:ext cx="4841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#ede2de</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5" name="Rectangle 171">
            <a:extLst>
              <a:ext uri="{FF2B5EF4-FFF2-40B4-BE49-F238E27FC236}">
                <a16:creationId xmlns:a16="http://schemas.microsoft.com/office/drawing/2014/main" id="{C3CCC362-175E-4F8B-88C2-A8A1EAC4E0A7}"/>
              </a:ext>
            </a:extLst>
          </p:cNvPr>
          <p:cNvSpPr>
            <a:spLocks noChangeArrowheads="1"/>
          </p:cNvSpPr>
          <p:nvPr userDrawn="1"/>
        </p:nvSpPr>
        <p:spPr bwMode="auto">
          <a:xfrm>
            <a:off x="6791325" y="3108325"/>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R237 G226 B222</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6" name="Rectangle 172">
            <a:extLst>
              <a:ext uri="{FF2B5EF4-FFF2-40B4-BE49-F238E27FC236}">
                <a16:creationId xmlns:a16="http://schemas.microsoft.com/office/drawing/2014/main" id="{1F816431-5FAE-45E3-8FC6-9DF6518D2AEB}"/>
              </a:ext>
            </a:extLst>
          </p:cNvPr>
          <p:cNvSpPr>
            <a:spLocks noChangeArrowheads="1"/>
          </p:cNvSpPr>
          <p:nvPr userDrawn="1"/>
        </p:nvSpPr>
        <p:spPr bwMode="auto">
          <a:xfrm>
            <a:off x="6716713" y="3346450"/>
            <a:ext cx="900113" cy="495300"/>
          </a:xfrm>
          <a:prstGeom prst="rect">
            <a:avLst/>
          </a:prstGeom>
          <a:solidFill>
            <a:srgbClr val="E1CFC5"/>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77" name="Rectangle 173">
            <a:extLst>
              <a:ext uri="{FF2B5EF4-FFF2-40B4-BE49-F238E27FC236}">
                <a16:creationId xmlns:a16="http://schemas.microsoft.com/office/drawing/2014/main" id="{9564942B-2782-489B-AE99-14686F8E2B9C}"/>
              </a:ext>
            </a:extLst>
          </p:cNvPr>
          <p:cNvSpPr>
            <a:spLocks noChangeArrowheads="1"/>
          </p:cNvSpPr>
          <p:nvPr userDrawn="1"/>
        </p:nvSpPr>
        <p:spPr bwMode="auto">
          <a:xfrm>
            <a:off x="6983413" y="3454400"/>
            <a:ext cx="44291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#e1cfc5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8" name="Rectangle 174">
            <a:extLst>
              <a:ext uri="{FF2B5EF4-FFF2-40B4-BE49-F238E27FC236}">
                <a16:creationId xmlns:a16="http://schemas.microsoft.com/office/drawing/2014/main" id="{8C421E3A-3CA7-49A2-9050-6FC3BB871D61}"/>
              </a:ext>
            </a:extLst>
          </p:cNvPr>
          <p:cNvSpPr>
            <a:spLocks noChangeArrowheads="1"/>
          </p:cNvSpPr>
          <p:nvPr userDrawn="1"/>
        </p:nvSpPr>
        <p:spPr bwMode="auto">
          <a:xfrm>
            <a:off x="6791325" y="36052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585450"/>
                </a:solidFill>
                <a:effectLst/>
                <a:latin typeface="Trebuchet MS" panose="020B0603020202020204" pitchFamily="34" charset="0"/>
              </a:rPr>
              <a:t>R225 G207 B197</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79" name="Rectangle 175">
            <a:extLst>
              <a:ext uri="{FF2B5EF4-FFF2-40B4-BE49-F238E27FC236}">
                <a16:creationId xmlns:a16="http://schemas.microsoft.com/office/drawing/2014/main" id="{05587288-2AFC-423E-B578-A3292A4594EE}"/>
              </a:ext>
            </a:extLst>
          </p:cNvPr>
          <p:cNvSpPr>
            <a:spLocks noChangeArrowheads="1"/>
          </p:cNvSpPr>
          <p:nvPr userDrawn="1"/>
        </p:nvSpPr>
        <p:spPr bwMode="auto">
          <a:xfrm>
            <a:off x="6716713" y="3841750"/>
            <a:ext cx="900113" cy="496888"/>
          </a:xfrm>
          <a:prstGeom prst="rect">
            <a:avLst/>
          </a:prstGeom>
          <a:solidFill>
            <a:srgbClr val="D3BAAE"/>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0" name="Rectangle 176">
            <a:extLst>
              <a:ext uri="{FF2B5EF4-FFF2-40B4-BE49-F238E27FC236}">
                <a16:creationId xmlns:a16="http://schemas.microsoft.com/office/drawing/2014/main" id="{E7B8EBCE-A874-4E0D-9921-A7FCB3101521}"/>
              </a:ext>
            </a:extLst>
          </p:cNvPr>
          <p:cNvSpPr>
            <a:spLocks noChangeArrowheads="1"/>
          </p:cNvSpPr>
          <p:nvPr userDrawn="1"/>
        </p:nvSpPr>
        <p:spPr bwMode="auto">
          <a:xfrm>
            <a:off x="6791325" y="3875088"/>
            <a:ext cx="857250"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Secondary color</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1" name="Rectangle 177">
            <a:extLst>
              <a:ext uri="{FF2B5EF4-FFF2-40B4-BE49-F238E27FC236}">
                <a16:creationId xmlns:a16="http://schemas.microsoft.com/office/drawing/2014/main" id="{323B314A-6806-4CE8-94B1-D9F0C7889F80}"/>
              </a:ext>
            </a:extLst>
          </p:cNvPr>
          <p:cNvSpPr>
            <a:spLocks noChangeArrowheads="1"/>
          </p:cNvSpPr>
          <p:nvPr userDrawn="1"/>
        </p:nvSpPr>
        <p:spPr bwMode="auto">
          <a:xfrm>
            <a:off x="6975475" y="4025900"/>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#d4bbaf</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2" name="Rectangle 178">
            <a:extLst>
              <a:ext uri="{FF2B5EF4-FFF2-40B4-BE49-F238E27FC236}">
                <a16:creationId xmlns:a16="http://schemas.microsoft.com/office/drawing/2014/main" id="{7137B193-AD06-4D5E-8802-D4026F9EB321}"/>
              </a:ext>
            </a:extLst>
          </p:cNvPr>
          <p:cNvSpPr>
            <a:spLocks noChangeArrowheads="1"/>
          </p:cNvSpPr>
          <p:nvPr userDrawn="1"/>
        </p:nvSpPr>
        <p:spPr bwMode="auto">
          <a:xfrm>
            <a:off x="6791325" y="4176713"/>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R212 G186 B174</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3" name="Rectangle 179">
            <a:extLst>
              <a:ext uri="{FF2B5EF4-FFF2-40B4-BE49-F238E27FC236}">
                <a16:creationId xmlns:a16="http://schemas.microsoft.com/office/drawing/2014/main" id="{B85535DD-BC3A-4818-B54B-F0BC50E9849D}"/>
              </a:ext>
            </a:extLst>
          </p:cNvPr>
          <p:cNvSpPr>
            <a:spLocks noChangeArrowheads="1"/>
          </p:cNvSpPr>
          <p:nvPr userDrawn="1"/>
        </p:nvSpPr>
        <p:spPr bwMode="auto">
          <a:xfrm>
            <a:off x="6716713" y="4338638"/>
            <a:ext cx="900113" cy="495300"/>
          </a:xfrm>
          <a:prstGeom prst="rect">
            <a:avLst/>
          </a:prstGeom>
          <a:solidFill>
            <a:srgbClr val="AC8379"/>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4" name="Rectangle 180">
            <a:extLst>
              <a:ext uri="{FF2B5EF4-FFF2-40B4-BE49-F238E27FC236}">
                <a16:creationId xmlns:a16="http://schemas.microsoft.com/office/drawing/2014/main" id="{88068A9D-A5C1-4ED4-A7B6-5FC3524653BE}"/>
              </a:ext>
            </a:extLst>
          </p:cNvPr>
          <p:cNvSpPr>
            <a:spLocks noChangeArrowheads="1"/>
          </p:cNvSpPr>
          <p:nvPr userDrawn="1"/>
        </p:nvSpPr>
        <p:spPr bwMode="auto">
          <a:xfrm>
            <a:off x="6975475" y="4446588"/>
            <a:ext cx="4619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#ac8379</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5" name="Rectangle 181">
            <a:extLst>
              <a:ext uri="{FF2B5EF4-FFF2-40B4-BE49-F238E27FC236}">
                <a16:creationId xmlns:a16="http://schemas.microsoft.com/office/drawing/2014/main" id="{E2A57CBA-C814-4CC2-9BF7-0A7E050A554D}"/>
              </a:ext>
            </a:extLst>
          </p:cNvPr>
          <p:cNvSpPr>
            <a:spLocks noChangeArrowheads="1"/>
          </p:cNvSpPr>
          <p:nvPr userDrawn="1"/>
        </p:nvSpPr>
        <p:spPr bwMode="auto">
          <a:xfrm>
            <a:off x="6791325" y="4597400"/>
            <a:ext cx="852488"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R172 G131 B121</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6" name="Rectangle 182">
            <a:extLst>
              <a:ext uri="{FF2B5EF4-FFF2-40B4-BE49-F238E27FC236}">
                <a16:creationId xmlns:a16="http://schemas.microsoft.com/office/drawing/2014/main" id="{357E533B-1DBD-4C98-B98D-471E8DA2EC7C}"/>
              </a:ext>
            </a:extLst>
          </p:cNvPr>
          <p:cNvSpPr>
            <a:spLocks noChangeArrowheads="1"/>
          </p:cNvSpPr>
          <p:nvPr userDrawn="1"/>
        </p:nvSpPr>
        <p:spPr bwMode="auto">
          <a:xfrm>
            <a:off x="6716713" y="4833938"/>
            <a:ext cx="900113" cy="496888"/>
          </a:xfrm>
          <a:prstGeom prst="rect">
            <a:avLst/>
          </a:prstGeom>
          <a:solidFill>
            <a:srgbClr val="8A675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da-DK"/>
          </a:p>
        </p:txBody>
      </p:sp>
      <p:sp>
        <p:nvSpPr>
          <p:cNvPr id="187" name="Rectangle 183">
            <a:extLst>
              <a:ext uri="{FF2B5EF4-FFF2-40B4-BE49-F238E27FC236}">
                <a16:creationId xmlns:a16="http://schemas.microsoft.com/office/drawing/2014/main" id="{A553C2C4-6858-4047-BF86-B2281AC971AE}"/>
              </a:ext>
            </a:extLst>
          </p:cNvPr>
          <p:cNvSpPr>
            <a:spLocks noChangeArrowheads="1"/>
          </p:cNvSpPr>
          <p:nvPr userDrawn="1"/>
        </p:nvSpPr>
        <p:spPr bwMode="auto">
          <a:xfrm>
            <a:off x="6983413" y="4943475"/>
            <a:ext cx="447675"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#8a675f</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
        <p:nvSpPr>
          <p:cNvPr id="188" name="Rectangle 184">
            <a:extLst>
              <a:ext uri="{FF2B5EF4-FFF2-40B4-BE49-F238E27FC236}">
                <a16:creationId xmlns:a16="http://schemas.microsoft.com/office/drawing/2014/main" id="{5F155DC4-6AFD-4628-ACFC-8D0D7E2EDD2E}"/>
              </a:ext>
            </a:extLst>
          </p:cNvPr>
          <p:cNvSpPr>
            <a:spLocks noChangeArrowheads="1"/>
          </p:cNvSpPr>
          <p:nvPr userDrawn="1"/>
        </p:nvSpPr>
        <p:spPr bwMode="auto">
          <a:xfrm>
            <a:off x="6816725" y="5094288"/>
            <a:ext cx="792163" cy="173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a-DK" altLang="da-DK" sz="800" b="0" i="0" u="none" strike="noStrike" cap="none" normalizeH="0" baseline="0">
                <a:ln>
                  <a:noFill/>
                </a:ln>
                <a:solidFill>
                  <a:srgbClr val="FFFFFF"/>
                </a:solidFill>
                <a:effectLst/>
                <a:latin typeface="Trebuchet MS" panose="020B0603020202020204" pitchFamily="34" charset="0"/>
              </a:rPr>
              <a:t>R138 G103 B95</a:t>
            </a:r>
            <a:endParaRPr kumimoji="0" lang="da-DK" altLang="da-DK"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62117316"/>
      </p:ext>
    </p:extLst>
  </p:cSld>
  <p:clrMapOvr>
    <a:masterClrMapping/>
  </p:clrMapOvr>
  <p:transition spd="slow">
    <p:push dir="u"/>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GUIDELINES - Grey scal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6BD3CEF-4071-420F-877B-E14E668CB92C}"/>
              </a:ext>
            </a:extLst>
          </p:cNvPr>
          <p:cNvSpPr txBox="1"/>
          <p:nvPr userDrawn="1"/>
        </p:nvSpPr>
        <p:spPr>
          <a:xfrm>
            <a:off x="1063705" y="998394"/>
            <a:ext cx="7813595" cy="320042"/>
          </a:xfrm>
          <a:prstGeom prst="rect">
            <a:avLst/>
          </a:prstGeom>
          <a:noFill/>
        </p:spPr>
        <p:txBody>
          <a:bodyPr wrap="square" lIns="0" tIns="0" rIns="0" bIns="0" rtlCol="0" anchor="b" anchorCtr="0">
            <a:noAutofit/>
          </a:bodyPr>
          <a:lstStyle/>
          <a:p>
            <a:pPr algn="l" defTabSz="914400" rtl="0" eaLnBrk="1" latinLnBrk="0" hangingPunct="1">
              <a:lnSpc>
                <a:spcPts val="4400"/>
              </a:lnSpc>
              <a:spcBef>
                <a:spcPct val="0"/>
              </a:spcBef>
              <a:buNone/>
            </a:pPr>
            <a:r>
              <a:rPr lang="da-DK" sz="2400" b="0" kern="1200" cap="all" spc="150" baseline="0" dirty="0">
                <a:solidFill>
                  <a:schemeClr val="tx1"/>
                </a:solidFill>
                <a:latin typeface="+mj-lt"/>
                <a:ea typeface="+mj-ea"/>
                <a:cs typeface="+mj-cs"/>
              </a:rPr>
              <a:t>Grey </a:t>
            </a:r>
            <a:r>
              <a:rPr lang="da-DK" sz="2400" b="0" kern="1200" cap="all" spc="150" baseline="0" dirty="0" err="1">
                <a:solidFill>
                  <a:schemeClr val="tx1"/>
                </a:solidFill>
                <a:latin typeface="+mj-lt"/>
                <a:ea typeface="+mj-ea"/>
                <a:cs typeface="+mj-cs"/>
              </a:rPr>
              <a:t>scale</a:t>
            </a:r>
            <a:endParaRPr lang="da-DK" sz="2400" b="0" kern="1200" cap="all" spc="150" baseline="0" dirty="0">
              <a:solidFill>
                <a:schemeClr val="tx1"/>
              </a:solidFill>
              <a:latin typeface="+mj-lt"/>
              <a:ea typeface="+mj-ea"/>
              <a:cs typeface="+mj-cs"/>
            </a:endParaRPr>
          </a:p>
        </p:txBody>
      </p:sp>
      <p:sp>
        <p:nvSpPr>
          <p:cNvPr id="5" name="TextBox 4">
            <a:extLst>
              <a:ext uri="{FF2B5EF4-FFF2-40B4-BE49-F238E27FC236}">
                <a16:creationId xmlns:a16="http://schemas.microsoft.com/office/drawing/2014/main" id="{120E05A7-05A9-4B7F-B0C2-A6D1433CD5CF}"/>
              </a:ext>
            </a:extLst>
          </p:cNvPr>
          <p:cNvSpPr txBox="1"/>
          <p:nvPr userDrawn="1"/>
        </p:nvSpPr>
        <p:spPr>
          <a:xfrm>
            <a:off x="1063705" y="1318435"/>
            <a:ext cx="7997745" cy="916765"/>
          </a:xfrm>
          <a:prstGeom prst="rect">
            <a:avLst/>
          </a:prstGeom>
          <a:noFill/>
        </p:spPr>
        <p:txBody>
          <a:bodyPr wrap="square" lIns="0" tIns="0" rIns="0" bIns="0" rtlCol="0" anchor="t" anchorCtr="0">
            <a:noAutofit/>
          </a:bodyPr>
          <a:lstStyle/>
          <a:p>
            <a:pPr marL="0" lvl="0" indent="0" algn="l" defTabSz="914400" rtl="0" eaLnBrk="1" latinLnBrk="0" hangingPunct="1">
              <a:lnSpc>
                <a:spcPts val="3000"/>
              </a:lnSpc>
              <a:spcBef>
                <a:spcPts val="1000"/>
              </a:spcBef>
              <a:buFontTx/>
              <a:buNone/>
            </a:pPr>
            <a:r>
              <a:rPr lang="en-US" sz="1800" kern="1200" dirty="0">
                <a:solidFill>
                  <a:schemeClr val="tx1">
                    <a:lumMod val="50000"/>
                    <a:lumOff val="50000"/>
                  </a:schemeClr>
                </a:solidFill>
                <a:latin typeface="+mn-lt"/>
                <a:ea typeface="+mn-ea"/>
                <a:cs typeface="+mn-cs"/>
              </a:rPr>
              <a:t>Read more about our colors in the PowerPoint design guidelines manual find it here: </a:t>
            </a:r>
            <a:r>
              <a:rPr lang="en-US" sz="1800" b="1" kern="1200" dirty="0">
                <a:solidFill>
                  <a:schemeClr val="accent5"/>
                </a:solidFill>
                <a:latin typeface="+mn-lt"/>
                <a:ea typeface="+mn-ea"/>
                <a:cs typeface="+mn-cs"/>
              </a:rPr>
              <a:t>“</a:t>
            </a:r>
            <a:r>
              <a:rPr lang="en-US" sz="1800" b="1" kern="1200" dirty="0">
                <a:solidFill>
                  <a:schemeClr val="accent5"/>
                </a:solidFill>
                <a:latin typeface="+mn-lt"/>
                <a:ea typeface="+mn-ea"/>
                <a:cs typeface="+mn-cs"/>
                <a:hlinkClick r:id="rId2">
                  <a:extLst>
                    <a:ext uri="{A12FA001-AC4F-418D-AE19-62706E023703}">
                      <ahyp:hlinkClr xmlns:ahyp="http://schemas.microsoft.com/office/drawing/2018/hyperlinkcolor" val="tx"/>
                    </a:ext>
                  </a:extLst>
                </a:hlinkClick>
              </a:rPr>
              <a:t>https://ennovadk.sharepoint.com/Pages/CVI.aspx</a:t>
            </a:r>
            <a:r>
              <a:rPr lang="en-US" sz="1800" b="1" kern="1200" dirty="0">
                <a:solidFill>
                  <a:schemeClr val="accent5"/>
                </a:solidFill>
                <a:latin typeface="+mn-lt"/>
                <a:ea typeface="+mn-ea"/>
                <a:cs typeface="+mn-cs"/>
              </a:rPr>
              <a:t>”</a:t>
            </a:r>
          </a:p>
        </p:txBody>
      </p:sp>
      <p:pic>
        <p:nvPicPr>
          <p:cNvPr id="192" name="Picture 191">
            <a:extLst>
              <a:ext uri="{FF2B5EF4-FFF2-40B4-BE49-F238E27FC236}">
                <a16:creationId xmlns:a16="http://schemas.microsoft.com/office/drawing/2014/main" id="{0852F54C-1351-45B1-870C-E1340713ED75}"/>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11138" b="70401"/>
          <a:stretch/>
        </p:blipFill>
        <p:spPr>
          <a:xfrm>
            <a:off x="860162" y="2613970"/>
            <a:ext cx="8588638" cy="840429"/>
          </a:xfrm>
          <a:prstGeom prst="rect">
            <a:avLst/>
          </a:prstGeom>
        </p:spPr>
      </p:pic>
      <p:pic>
        <p:nvPicPr>
          <p:cNvPr id="195" name="Picture 194">
            <a:extLst>
              <a:ext uri="{FF2B5EF4-FFF2-40B4-BE49-F238E27FC236}">
                <a16:creationId xmlns:a16="http://schemas.microsoft.com/office/drawing/2014/main" id="{F69B57F4-2BE2-4A7A-8B9D-15F92E7EF0CC}"/>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41754" b="39785"/>
          <a:stretch/>
        </p:blipFill>
        <p:spPr>
          <a:xfrm>
            <a:off x="860162" y="3683945"/>
            <a:ext cx="8588638" cy="840429"/>
          </a:xfrm>
          <a:prstGeom prst="rect">
            <a:avLst/>
          </a:prstGeom>
        </p:spPr>
      </p:pic>
      <p:pic>
        <p:nvPicPr>
          <p:cNvPr id="198" name="Picture 197">
            <a:extLst>
              <a:ext uri="{FF2B5EF4-FFF2-40B4-BE49-F238E27FC236}">
                <a16:creationId xmlns:a16="http://schemas.microsoft.com/office/drawing/2014/main" id="{CCD928A5-9553-495E-8C56-E0A5A224815F}"/>
              </a:ext>
            </a:extLst>
          </p:cNvPr>
          <p:cNvPicPr>
            <a:picLocks noChangeAspect="1"/>
          </p:cNvPicPr>
          <p:nvPr userDrawn="1"/>
        </p:nvPicPr>
        <p:blipFill rotWithShape="1">
          <a:blip r:embed="rId3">
            <a:extLst>
              <a:ext uri="{28A0092B-C50C-407E-A947-70E740481C1C}">
                <a14:useLocalDpi xmlns:a14="http://schemas.microsoft.com/office/drawing/2010/main" val="0"/>
              </a:ext>
            </a:extLst>
          </a:blip>
          <a:srcRect t="73436" b="8103"/>
          <a:stretch/>
        </p:blipFill>
        <p:spPr>
          <a:xfrm>
            <a:off x="860162" y="4753920"/>
            <a:ext cx="8588638" cy="840429"/>
          </a:xfrm>
          <a:prstGeom prst="rect">
            <a:avLst/>
          </a:prstGeom>
        </p:spPr>
      </p:pic>
      <p:sp>
        <p:nvSpPr>
          <p:cNvPr id="199" name="TextBox 198">
            <a:extLst>
              <a:ext uri="{FF2B5EF4-FFF2-40B4-BE49-F238E27FC236}">
                <a16:creationId xmlns:a16="http://schemas.microsoft.com/office/drawing/2014/main" id="{C4EA93BA-A640-4B82-8A3B-20FFAC318F3C}"/>
              </a:ext>
            </a:extLst>
          </p:cNvPr>
          <p:cNvSpPr txBox="1"/>
          <p:nvPr userDrawn="1"/>
        </p:nvSpPr>
        <p:spPr>
          <a:xfrm>
            <a:off x="1063705" y="2412997"/>
            <a:ext cx="7997745" cy="226371"/>
          </a:xfrm>
          <a:prstGeom prst="rect">
            <a:avLst/>
          </a:prstGeom>
          <a:noFill/>
        </p:spPr>
        <p:txBody>
          <a:bodyPr wrap="square" lIns="0" tIns="0" rIns="0" bIns="0" rtlCol="0" anchor="t" anchorCtr="0">
            <a:noAutofit/>
          </a:bodyPr>
          <a:lstStyle/>
          <a:p>
            <a:pPr marL="0" lvl="0" indent="0" algn="l" defTabSz="914400" rtl="0" eaLnBrk="1" latinLnBrk="0" hangingPunct="1">
              <a:lnSpc>
                <a:spcPts val="1800"/>
              </a:lnSpc>
              <a:spcBef>
                <a:spcPts val="0"/>
              </a:spcBef>
              <a:buFontTx/>
              <a:buNone/>
            </a:pPr>
            <a:r>
              <a:rPr lang="en-US" sz="1400" b="0" i="1" kern="1200" dirty="0">
                <a:solidFill>
                  <a:schemeClr val="tx1">
                    <a:lumMod val="50000"/>
                    <a:lumOff val="50000"/>
                  </a:schemeClr>
                </a:solidFill>
                <a:latin typeface="+mn-lt"/>
                <a:ea typeface="+mn-ea"/>
                <a:cs typeface="+mn-cs"/>
              </a:rPr>
              <a:t>Percentage of black</a:t>
            </a:r>
            <a:endParaRPr lang="en-US" sz="1400" b="0" i="1" kern="1200" dirty="0">
              <a:solidFill>
                <a:schemeClr val="accent5"/>
              </a:solidFill>
              <a:latin typeface="+mn-lt"/>
              <a:ea typeface="+mn-ea"/>
              <a:cs typeface="+mn-cs"/>
            </a:endParaRPr>
          </a:p>
        </p:txBody>
      </p:sp>
      <p:sp>
        <p:nvSpPr>
          <p:cNvPr id="200" name="TextBox 199">
            <a:extLst>
              <a:ext uri="{FF2B5EF4-FFF2-40B4-BE49-F238E27FC236}">
                <a16:creationId xmlns:a16="http://schemas.microsoft.com/office/drawing/2014/main" id="{522ABECA-2FAB-4AAC-8426-30BA15B4955E}"/>
              </a:ext>
            </a:extLst>
          </p:cNvPr>
          <p:cNvSpPr txBox="1"/>
          <p:nvPr userDrawn="1"/>
        </p:nvSpPr>
        <p:spPr>
          <a:xfrm>
            <a:off x="1063705" y="3514083"/>
            <a:ext cx="7997745" cy="226371"/>
          </a:xfrm>
          <a:prstGeom prst="rect">
            <a:avLst/>
          </a:prstGeom>
          <a:noFill/>
        </p:spPr>
        <p:txBody>
          <a:bodyPr wrap="square" lIns="0" tIns="0" rIns="0" bIns="0" rtlCol="0" anchor="t" anchorCtr="0">
            <a:noAutofit/>
          </a:bodyPr>
          <a:lstStyle/>
          <a:p>
            <a:pPr marL="0" lvl="0" indent="0" algn="l" defTabSz="914400" rtl="0" eaLnBrk="1" latinLnBrk="0" hangingPunct="1">
              <a:lnSpc>
                <a:spcPts val="1800"/>
              </a:lnSpc>
              <a:spcBef>
                <a:spcPts val="0"/>
              </a:spcBef>
              <a:buFontTx/>
              <a:buNone/>
            </a:pPr>
            <a:r>
              <a:rPr lang="en-US" sz="1400" b="0" i="1" kern="1200" dirty="0">
                <a:solidFill>
                  <a:schemeClr val="tx1">
                    <a:lumMod val="50000"/>
                    <a:lumOff val="50000"/>
                  </a:schemeClr>
                </a:solidFill>
                <a:latin typeface="+mn-lt"/>
                <a:ea typeface="+mn-ea"/>
                <a:cs typeface="+mn-cs"/>
              </a:rPr>
              <a:t>Hex</a:t>
            </a:r>
            <a:endParaRPr lang="en-US" sz="1400" b="0" i="1" kern="1200" dirty="0">
              <a:solidFill>
                <a:schemeClr val="accent5"/>
              </a:solidFill>
              <a:latin typeface="+mn-lt"/>
              <a:ea typeface="+mn-ea"/>
              <a:cs typeface="+mn-cs"/>
            </a:endParaRPr>
          </a:p>
        </p:txBody>
      </p:sp>
      <p:sp>
        <p:nvSpPr>
          <p:cNvPr id="201" name="TextBox 200">
            <a:extLst>
              <a:ext uri="{FF2B5EF4-FFF2-40B4-BE49-F238E27FC236}">
                <a16:creationId xmlns:a16="http://schemas.microsoft.com/office/drawing/2014/main" id="{E87C9ABD-B3FC-4398-98C4-9361AD5E8007}"/>
              </a:ext>
            </a:extLst>
          </p:cNvPr>
          <p:cNvSpPr txBox="1"/>
          <p:nvPr userDrawn="1"/>
        </p:nvSpPr>
        <p:spPr>
          <a:xfrm>
            <a:off x="1063705" y="4558020"/>
            <a:ext cx="7997745" cy="226371"/>
          </a:xfrm>
          <a:prstGeom prst="rect">
            <a:avLst/>
          </a:prstGeom>
          <a:noFill/>
        </p:spPr>
        <p:txBody>
          <a:bodyPr wrap="square" lIns="0" tIns="0" rIns="0" bIns="0" rtlCol="0" anchor="t" anchorCtr="0">
            <a:noAutofit/>
          </a:bodyPr>
          <a:lstStyle/>
          <a:p>
            <a:pPr marL="0" lvl="0" indent="0" algn="l" defTabSz="914400" rtl="0" eaLnBrk="1" latinLnBrk="0" hangingPunct="1">
              <a:lnSpc>
                <a:spcPts val="1800"/>
              </a:lnSpc>
              <a:spcBef>
                <a:spcPts val="0"/>
              </a:spcBef>
              <a:buFontTx/>
              <a:buNone/>
            </a:pPr>
            <a:r>
              <a:rPr lang="en-US" sz="1400" b="0" i="1" kern="1200" dirty="0">
                <a:solidFill>
                  <a:schemeClr val="tx1">
                    <a:lumMod val="50000"/>
                    <a:lumOff val="50000"/>
                  </a:schemeClr>
                </a:solidFill>
                <a:latin typeface="+mn-lt"/>
                <a:ea typeface="+mn-ea"/>
                <a:cs typeface="+mn-cs"/>
              </a:rPr>
              <a:t>RGB</a:t>
            </a:r>
            <a:endParaRPr lang="en-US" sz="1400" b="0" i="1" kern="1200" dirty="0">
              <a:solidFill>
                <a:schemeClr val="accent5"/>
              </a:solidFill>
              <a:latin typeface="+mn-lt"/>
              <a:ea typeface="+mn-ea"/>
              <a:cs typeface="+mn-cs"/>
            </a:endParaRPr>
          </a:p>
        </p:txBody>
      </p:sp>
    </p:spTree>
    <p:extLst>
      <p:ext uri="{BB962C8B-B14F-4D97-AF65-F5344CB8AC3E}">
        <p14:creationId xmlns:p14="http://schemas.microsoft.com/office/powerpoint/2010/main" val="1614416918"/>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mployee presentation 2 persons - short!">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2875752"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3181952" y="3285180"/>
            <a:ext cx="2453749" cy="342597"/>
          </a:xfrm>
        </p:spPr>
        <p:txBody>
          <a:bodyPr tIns="0" rIns="0" bIns="0" anchor="b" anchorCtr="0">
            <a:noAutofit/>
          </a:bodyPr>
          <a:lstStyle>
            <a:lvl1pPr algn="ctr">
              <a:lnSpc>
                <a:spcPts val="3000"/>
              </a:lnSpc>
              <a:defRPr sz="2400" b="0" cap="all" spc="150" baseline="0"/>
            </a:lvl1pPr>
          </a:lstStyle>
          <a:p>
            <a:r>
              <a:rPr lang="en-US" dirty="0"/>
              <a:t>First Name</a:t>
            </a:r>
          </a:p>
        </p:txBody>
      </p:sp>
      <p:sp>
        <p:nvSpPr>
          <p:cNvPr id="5" name="Date Placeholder 4"/>
          <p:cNvSpPr>
            <a:spLocks noGrp="1"/>
          </p:cNvSpPr>
          <p:nvPr>
            <p:ph type="dt" sz="half" idx="10"/>
          </p:nvPr>
        </p:nvSpPr>
        <p:spPr/>
        <p:txBody>
          <a:bodyPr/>
          <a:lstStyle/>
          <a:p>
            <a:fld id="{17C95C14-6CAC-45FB-BD0B-3336981BA3E9}"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17" name="Quote"/>
          <p:cNvSpPr>
            <a:spLocks noGrp="1"/>
          </p:cNvSpPr>
          <p:nvPr>
            <p:ph type="body" sz="half" idx="2" hasCustomPrompt="1"/>
          </p:nvPr>
        </p:nvSpPr>
        <p:spPr>
          <a:xfrm>
            <a:off x="3181949"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Picture Placeholder 7"/>
          <p:cNvSpPr>
            <a:spLocks noGrp="1"/>
          </p:cNvSpPr>
          <p:nvPr>
            <p:ph type="pic" sz="quarter" idx="15" hasCustomPrompt="1"/>
          </p:nvPr>
        </p:nvSpPr>
        <p:spPr>
          <a:xfrm>
            <a:off x="3836482"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a:t>Insert </a:t>
            </a:r>
            <a:r>
              <a:rPr lang="da-DK" dirty="0" err="1"/>
              <a:t>your</a:t>
            </a:r>
            <a:r>
              <a:rPr lang="da-DK" dirty="0"/>
              <a:t> </a:t>
            </a:r>
            <a:r>
              <a:rPr lang="da-DK" dirty="0" err="1"/>
              <a:t>picture</a:t>
            </a:r>
            <a:endParaRPr lang="en-US" dirty="0"/>
          </a:p>
        </p:txBody>
      </p:sp>
      <p:sp>
        <p:nvSpPr>
          <p:cNvPr id="27" name="Rectangle 26"/>
          <p:cNvSpPr/>
          <p:nvPr userDrawn="1"/>
        </p:nvSpPr>
        <p:spPr>
          <a:xfrm>
            <a:off x="6248097"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29" name="Quote"/>
          <p:cNvSpPr>
            <a:spLocks noGrp="1"/>
          </p:cNvSpPr>
          <p:nvPr>
            <p:ph type="body" sz="half" idx="19" hasCustomPrompt="1"/>
          </p:nvPr>
        </p:nvSpPr>
        <p:spPr>
          <a:xfrm>
            <a:off x="6554294"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chemeClr val="tx1">
                    <a:lumMod val="50000"/>
                    <a:lumOff val="50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30" name="Picture Placeholder 7"/>
          <p:cNvSpPr>
            <a:spLocks noGrp="1"/>
          </p:cNvSpPr>
          <p:nvPr>
            <p:ph type="pic" sz="quarter" idx="20" hasCustomPrompt="1"/>
          </p:nvPr>
        </p:nvSpPr>
        <p:spPr>
          <a:xfrm>
            <a:off x="7208827"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a:t>Insert </a:t>
            </a:r>
            <a:r>
              <a:rPr lang="da-DK" dirty="0" err="1"/>
              <a:t>your</a:t>
            </a:r>
            <a:r>
              <a:rPr lang="da-DK" dirty="0"/>
              <a:t> </a:t>
            </a:r>
            <a:r>
              <a:rPr lang="da-DK" dirty="0" err="1"/>
              <a:t>picture</a:t>
            </a:r>
            <a:endParaRPr lang="en-US" dirty="0"/>
          </a:p>
        </p:txBody>
      </p:sp>
      <p:sp>
        <p:nvSpPr>
          <p:cNvPr id="4" name="Text Placeholder 3"/>
          <p:cNvSpPr>
            <a:spLocks noGrp="1"/>
          </p:cNvSpPr>
          <p:nvPr>
            <p:ph type="body" sz="quarter" idx="18" hasCustomPrompt="1"/>
          </p:nvPr>
        </p:nvSpPr>
        <p:spPr>
          <a:xfrm>
            <a:off x="6554091" y="3285179"/>
            <a:ext cx="2453955" cy="342597"/>
          </a:xfrm>
        </p:spPr>
        <p:txBody>
          <a:bodyPr anchor="b" anchorCtr="0"/>
          <a:lstStyle>
            <a:lvl1pPr algn="ctr" defTabSz="914400" rtl="0" eaLnBrk="1" latinLnBrk="0" hangingPunct="1">
              <a:lnSpc>
                <a:spcPts val="3000"/>
              </a:lnSpc>
              <a:spcBef>
                <a:spcPct val="0"/>
              </a:spcBef>
              <a:buNone/>
              <a:defRPr lang="en-US" sz="2400" b="0" kern="1200" cap="all" spc="150" baseline="0" dirty="0">
                <a:solidFill>
                  <a:schemeClr val="tx1"/>
                </a:solidFill>
                <a:latin typeface="+mj-lt"/>
                <a:ea typeface="+mj-ea"/>
                <a:cs typeface="+mj-cs"/>
              </a:defRPr>
            </a:lvl1pPr>
          </a:lstStyle>
          <a:p>
            <a:pPr lvl="0"/>
            <a:r>
              <a:rPr lang="da-DK" dirty="0"/>
              <a:t>First </a:t>
            </a:r>
            <a:r>
              <a:rPr lang="da-DK" dirty="0" err="1"/>
              <a:t>Name</a:t>
            </a:r>
            <a:endParaRPr lang="en-US" dirty="0"/>
          </a:p>
        </p:txBody>
      </p:sp>
    </p:spTree>
    <p:extLst>
      <p:ext uri="{BB962C8B-B14F-4D97-AF65-F5344CB8AC3E}">
        <p14:creationId xmlns:p14="http://schemas.microsoft.com/office/powerpoint/2010/main" val="1462872207"/>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mployee presentation 3 persons - short!">
    <p:spTree>
      <p:nvGrpSpPr>
        <p:cNvPr id="1" name=""/>
        <p:cNvGrpSpPr/>
        <p:nvPr/>
      </p:nvGrpSpPr>
      <p:grpSpPr>
        <a:xfrm>
          <a:off x="0" y="0"/>
          <a:ext cx="0" cy="0"/>
          <a:chOff x="0" y="0"/>
          <a:chExt cx="0" cy="0"/>
        </a:xfrm>
      </p:grpSpPr>
      <p:sp>
        <p:nvSpPr>
          <p:cNvPr id="18" name="Rectangle 17"/>
          <p:cNvSpPr/>
          <p:nvPr userDrawn="1"/>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userDrawn="1"/>
        </p:nvSpPr>
        <p:spPr>
          <a:xfrm>
            <a:off x="1186006"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13" name="Subject"/>
          <p:cNvSpPr>
            <a:spLocks noGrp="1"/>
          </p:cNvSpPr>
          <p:nvPr>
            <p:ph type="title" hasCustomPrompt="1"/>
          </p:nvPr>
        </p:nvSpPr>
        <p:spPr>
          <a:xfrm>
            <a:off x="1492206" y="3285180"/>
            <a:ext cx="2453749" cy="342597"/>
          </a:xfrm>
        </p:spPr>
        <p:txBody>
          <a:bodyPr tIns="0" rIns="0" bIns="0" anchor="b" anchorCtr="0">
            <a:noAutofit/>
          </a:bodyPr>
          <a:lstStyle>
            <a:lvl1pPr algn="ctr">
              <a:lnSpc>
                <a:spcPts val="3000"/>
              </a:lnSpc>
              <a:defRPr sz="2400" b="0" cap="all" spc="150" baseline="0"/>
            </a:lvl1pPr>
          </a:lstStyle>
          <a:p>
            <a:r>
              <a:rPr lang="en-US" dirty="0"/>
              <a:t>First Name</a:t>
            </a:r>
          </a:p>
        </p:txBody>
      </p:sp>
      <p:sp>
        <p:nvSpPr>
          <p:cNvPr id="5" name="Date Placeholder 4"/>
          <p:cNvSpPr>
            <a:spLocks noGrp="1"/>
          </p:cNvSpPr>
          <p:nvPr>
            <p:ph type="dt" sz="half" idx="10"/>
          </p:nvPr>
        </p:nvSpPr>
        <p:spPr/>
        <p:txBody>
          <a:bodyPr/>
          <a:lstStyle/>
          <a:p>
            <a:fld id="{17C95C14-6CAC-45FB-BD0B-3336981BA3E9}" type="datetime1">
              <a:rPr lang="en-US" smtClean="0"/>
              <a:t>6/13/2022</a:t>
            </a:fld>
            <a:endParaRPr lang="en-US"/>
          </a:p>
        </p:txBody>
      </p:sp>
      <p:sp>
        <p:nvSpPr>
          <p:cNvPr id="6" name="Footer Placeholder 5"/>
          <p:cNvSpPr>
            <a:spLocks noGrp="1"/>
          </p:cNvSpPr>
          <p:nvPr>
            <p:ph type="ftr" sz="quarter" idx="11"/>
          </p:nvPr>
        </p:nvSpPr>
        <p:spPr/>
        <p:txBody>
          <a:bodyPr/>
          <a:lstStyle/>
          <a:p>
            <a:r>
              <a:rPr lang="en-US"/>
              <a:t>Ennova | Write the title of the PowerPoint here </a:t>
            </a:r>
          </a:p>
        </p:txBody>
      </p:sp>
      <p:sp>
        <p:nvSpPr>
          <p:cNvPr id="7" name="Slide Number Placeholder 6"/>
          <p:cNvSpPr>
            <a:spLocks noGrp="1"/>
          </p:cNvSpPr>
          <p:nvPr>
            <p:ph type="sldNum" sz="quarter" idx="12"/>
          </p:nvPr>
        </p:nvSpPr>
        <p:spPr/>
        <p:txBody>
          <a:bodyPr/>
          <a:lstStyle/>
          <a:p>
            <a:fld id="{1796BFC4-BD81-42DC-AAF0-40B34283BA04}" type="slidenum">
              <a:rPr lang="en-US" smtClean="0"/>
              <a:t>‹#›</a:t>
            </a:fld>
            <a:endParaRPr lang="en-US"/>
          </a:p>
        </p:txBody>
      </p:sp>
      <p:sp>
        <p:nvSpPr>
          <p:cNvPr id="17" name="Quote"/>
          <p:cNvSpPr>
            <a:spLocks noGrp="1"/>
          </p:cNvSpPr>
          <p:nvPr>
            <p:ph type="body" sz="half" idx="2" hasCustomPrompt="1"/>
          </p:nvPr>
        </p:nvSpPr>
        <p:spPr>
          <a:xfrm>
            <a:off x="1492203"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rgbClr val="8888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12" name="Rectangle 11"/>
          <p:cNvSpPr/>
          <p:nvPr userDrawn="1"/>
        </p:nvSpPr>
        <p:spPr>
          <a:xfrm>
            <a:off x="1063804" y="6006298"/>
            <a:ext cx="941532" cy="131344"/>
          </a:xfrm>
          <a:prstGeom prst="rect">
            <a:avLst/>
          </a:prstGeom>
          <a:blipFill dpi="0" rotWithShape="1">
            <a:blip r:embed="rId2">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8" name="Picture Placeholder 7"/>
          <p:cNvSpPr>
            <a:spLocks noGrp="1"/>
          </p:cNvSpPr>
          <p:nvPr>
            <p:ph type="pic" sz="quarter" idx="15" hasCustomPrompt="1"/>
          </p:nvPr>
        </p:nvSpPr>
        <p:spPr>
          <a:xfrm>
            <a:off x="2146736"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27" name="Rectangle 26"/>
          <p:cNvSpPr/>
          <p:nvPr userDrawn="1"/>
        </p:nvSpPr>
        <p:spPr>
          <a:xfrm>
            <a:off x="4558351"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29" name="Quote"/>
          <p:cNvSpPr>
            <a:spLocks noGrp="1"/>
          </p:cNvSpPr>
          <p:nvPr>
            <p:ph type="body" sz="half" idx="19" hasCustomPrompt="1"/>
          </p:nvPr>
        </p:nvSpPr>
        <p:spPr>
          <a:xfrm>
            <a:off x="4864548"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rgbClr val="8888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30" name="Picture Placeholder 7"/>
          <p:cNvSpPr>
            <a:spLocks noGrp="1"/>
          </p:cNvSpPr>
          <p:nvPr>
            <p:ph type="pic" sz="quarter" idx="20" hasCustomPrompt="1"/>
          </p:nvPr>
        </p:nvSpPr>
        <p:spPr>
          <a:xfrm>
            <a:off x="5519081"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31" name="Rectangle 30"/>
          <p:cNvSpPr/>
          <p:nvPr userDrawn="1"/>
        </p:nvSpPr>
        <p:spPr>
          <a:xfrm>
            <a:off x="7930696" y="1712329"/>
            <a:ext cx="3066148" cy="3066148"/>
          </a:xfrm>
          <a:prstGeom prst="rect">
            <a:avLst/>
          </a:prstGeom>
          <a:solidFill>
            <a:srgbClr val="FFFFFF"/>
          </a:solidFill>
        </p:spPr>
        <p:txBody>
          <a:bodyPr vert="horz" lIns="540000" tIns="1080000" rIns="540000" bIns="1080000" rtlCol="0" anchor="ctr" anchorCtr="0">
            <a:noAutofit/>
          </a:bodyPr>
          <a:lstStyle/>
          <a:p>
            <a:pPr lvl="0" indent="0" algn="ctr">
              <a:lnSpc>
                <a:spcPct val="90000"/>
              </a:lnSpc>
              <a:spcBef>
                <a:spcPts val="1000"/>
              </a:spcBef>
              <a:buFont typeface="Arial" panose="020B0604020202020204" pitchFamily="34" charset="0"/>
              <a:buNone/>
            </a:pPr>
            <a:endParaRPr lang="en-US" i="1">
              <a:solidFill>
                <a:schemeClr val="bg1"/>
              </a:solidFill>
            </a:endParaRPr>
          </a:p>
        </p:txBody>
      </p:sp>
      <p:sp>
        <p:nvSpPr>
          <p:cNvPr id="33" name="Quote"/>
          <p:cNvSpPr>
            <a:spLocks noGrp="1"/>
          </p:cNvSpPr>
          <p:nvPr>
            <p:ph type="body" sz="half" idx="21" hasCustomPrompt="1"/>
          </p:nvPr>
        </p:nvSpPr>
        <p:spPr>
          <a:xfrm>
            <a:off x="8236893" y="3665703"/>
            <a:ext cx="2453754" cy="756588"/>
          </a:xfrm>
        </p:spPr>
        <p:txBody>
          <a:bodyPr anchor="t" anchorCtr="0">
            <a:noAutofit/>
          </a:bodyPr>
          <a:lstStyle>
            <a:lvl1pPr marL="0" marR="0" indent="0" algn="ctr" defTabSz="914400" rtl="0" eaLnBrk="1" fontAlgn="auto" latinLnBrk="0" hangingPunct="1">
              <a:lnSpc>
                <a:spcPts val="3000"/>
              </a:lnSpc>
              <a:spcBef>
                <a:spcPts val="1000"/>
              </a:spcBef>
              <a:spcAft>
                <a:spcPts val="0"/>
              </a:spcAft>
              <a:buClrTx/>
              <a:buSzTx/>
              <a:buFontTx/>
              <a:buNone/>
              <a:tabLst/>
              <a:defRPr sz="1800" i="1">
                <a:solidFill>
                  <a:srgbClr val="888888"/>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marL="0" marR="0" lvl="0" indent="0" algn="ctr" defTabSz="914400" rtl="0" eaLnBrk="1" fontAlgn="auto" latinLnBrk="0" hangingPunct="1">
              <a:lnSpc>
                <a:spcPts val="3000"/>
              </a:lnSpc>
              <a:spcBef>
                <a:spcPts val="1000"/>
              </a:spcBef>
              <a:spcAft>
                <a:spcPts val="0"/>
              </a:spcAft>
              <a:buClrTx/>
              <a:buSzTx/>
              <a:buFontTx/>
              <a:buNone/>
              <a:tabLst/>
              <a:defRPr/>
            </a:pPr>
            <a:r>
              <a:rPr lang="en-US" dirty="0"/>
              <a:t>Title</a:t>
            </a:r>
          </a:p>
        </p:txBody>
      </p:sp>
      <p:sp>
        <p:nvSpPr>
          <p:cNvPr id="34" name="Picture Placeholder 7"/>
          <p:cNvSpPr>
            <a:spLocks noGrp="1"/>
          </p:cNvSpPr>
          <p:nvPr>
            <p:ph type="pic" sz="quarter" idx="22" hasCustomPrompt="1"/>
          </p:nvPr>
        </p:nvSpPr>
        <p:spPr>
          <a:xfrm>
            <a:off x="8891426" y="2000931"/>
            <a:ext cx="1144689" cy="1144689"/>
          </a:xfrm>
          <a:prstGeom prst="ellipse">
            <a:avLst/>
          </a:prstGeom>
          <a:solidFill>
            <a:schemeClr val="bg1">
              <a:lumMod val="95000"/>
            </a:schemeClr>
          </a:solidFill>
          <a:effectLst>
            <a:innerShdw blurRad="63500" dist="50800" dir="16200000">
              <a:prstClr val="black">
                <a:alpha val="50000"/>
              </a:prstClr>
            </a:innerShdw>
          </a:effectLst>
        </p:spPr>
        <p:txBody>
          <a:bodyPr anchor="ctr" anchorCtr="0"/>
          <a:lstStyle>
            <a:lvl1pPr algn="ctr">
              <a:lnSpc>
                <a:spcPts val="2000"/>
              </a:lnSpc>
              <a:defRPr i="1" baseline="0">
                <a:solidFill>
                  <a:schemeClr val="tx1"/>
                </a:solidFill>
              </a:defRPr>
            </a:lvl1pPr>
          </a:lstStyle>
          <a:p>
            <a:r>
              <a:rPr lang="da-DK" dirty="0" err="1"/>
              <a:t>Insert</a:t>
            </a:r>
            <a:r>
              <a:rPr lang="da-DK" dirty="0"/>
              <a:t> </a:t>
            </a:r>
            <a:r>
              <a:rPr lang="da-DK" dirty="0" err="1"/>
              <a:t>picture</a:t>
            </a:r>
            <a:endParaRPr lang="en-US" dirty="0"/>
          </a:p>
        </p:txBody>
      </p:sp>
      <p:sp>
        <p:nvSpPr>
          <p:cNvPr id="4" name="Text Placeholder 3"/>
          <p:cNvSpPr>
            <a:spLocks noGrp="1"/>
          </p:cNvSpPr>
          <p:nvPr>
            <p:ph type="body" sz="quarter" idx="18" hasCustomPrompt="1"/>
          </p:nvPr>
        </p:nvSpPr>
        <p:spPr>
          <a:xfrm>
            <a:off x="4864345" y="3285179"/>
            <a:ext cx="2453955" cy="342597"/>
          </a:xfrm>
        </p:spPr>
        <p:txBody>
          <a:bodyPr anchor="b" anchorCtr="0"/>
          <a:lstStyle>
            <a:lvl1pPr algn="ctr" defTabSz="914400" rtl="0" eaLnBrk="1" latinLnBrk="0" hangingPunct="1">
              <a:lnSpc>
                <a:spcPts val="3000"/>
              </a:lnSpc>
              <a:spcBef>
                <a:spcPct val="0"/>
              </a:spcBef>
              <a:buNone/>
              <a:defRPr lang="en-US" sz="2400" b="0" kern="1200" cap="all" spc="150" baseline="0" dirty="0">
                <a:solidFill>
                  <a:schemeClr val="tx1"/>
                </a:solidFill>
                <a:latin typeface="+mj-lt"/>
                <a:ea typeface="+mj-ea"/>
                <a:cs typeface="+mj-cs"/>
              </a:defRPr>
            </a:lvl1pPr>
          </a:lstStyle>
          <a:p>
            <a:pPr lvl="0"/>
            <a:r>
              <a:rPr lang="da-DK" dirty="0"/>
              <a:t>First </a:t>
            </a:r>
            <a:r>
              <a:rPr lang="da-DK" dirty="0" err="1"/>
              <a:t>Name</a:t>
            </a:r>
            <a:endParaRPr lang="en-US" dirty="0"/>
          </a:p>
        </p:txBody>
      </p:sp>
      <p:sp>
        <p:nvSpPr>
          <p:cNvPr id="35" name="Text Placeholder 3"/>
          <p:cNvSpPr>
            <a:spLocks noGrp="1"/>
          </p:cNvSpPr>
          <p:nvPr>
            <p:ph type="body" sz="quarter" idx="23" hasCustomPrompt="1"/>
          </p:nvPr>
        </p:nvSpPr>
        <p:spPr>
          <a:xfrm>
            <a:off x="8236893" y="3285179"/>
            <a:ext cx="2453955" cy="342597"/>
          </a:xfrm>
        </p:spPr>
        <p:txBody>
          <a:bodyPr anchor="b" anchorCtr="0"/>
          <a:lstStyle>
            <a:lvl1pPr algn="ctr" defTabSz="914400" rtl="0" eaLnBrk="1" latinLnBrk="0" hangingPunct="1">
              <a:lnSpc>
                <a:spcPts val="3000"/>
              </a:lnSpc>
              <a:spcBef>
                <a:spcPct val="0"/>
              </a:spcBef>
              <a:buNone/>
              <a:defRPr lang="en-US" sz="2400" b="0" kern="1200" cap="all" spc="150" baseline="0" dirty="0">
                <a:solidFill>
                  <a:schemeClr val="tx1"/>
                </a:solidFill>
                <a:latin typeface="+mj-lt"/>
                <a:ea typeface="+mj-ea"/>
                <a:cs typeface="+mj-cs"/>
              </a:defRPr>
            </a:lvl1pPr>
          </a:lstStyle>
          <a:p>
            <a:pPr lvl="0"/>
            <a:r>
              <a:rPr lang="da-DK" dirty="0"/>
              <a:t>First </a:t>
            </a:r>
            <a:r>
              <a:rPr lang="da-DK" dirty="0" err="1"/>
              <a:t>Name</a:t>
            </a:r>
            <a:endParaRPr lang="en-US" dirty="0"/>
          </a:p>
        </p:txBody>
      </p:sp>
    </p:spTree>
    <p:extLst>
      <p:ext uri="{BB962C8B-B14F-4D97-AF65-F5344CB8AC3E}">
        <p14:creationId xmlns:p14="http://schemas.microsoft.com/office/powerpoint/2010/main" val="1803423263"/>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mployee presentation - img lef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C4C299EF-1113-4352-9EFB-E667350C3B48}" type="datetime1">
              <a:rPr lang="en-US" smtClean="0"/>
              <a:t>6/13/2022</a:t>
            </a:fld>
            <a:endParaRPr lang="en-US"/>
          </a:p>
        </p:txBody>
      </p:sp>
      <p:sp>
        <p:nvSpPr>
          <p:cNvPr id="5" name="Footer Placeholder 4"/>
          <p:cNvSpPr>
            <a:spLocks noGrp="1"/>
          </p:cNvSpPr>
          <p:nvPr>
            <p:ph type="ftr" sz="quarter" idx="11"/>
          </p:nvPr>
        </p:nvSpPr>
        <p:spPr/>
        <p:txBody>
          <a:bodyPr/>
          <a:lstStyle/>
          <a:p>
            <a:r>
              <a:rPr lang="en-US"/>
              <a:t>Ennova | Write the title of the PowerPoint here </a:t>
            </a:r>
          </a:p>
        </p:txBody>
      </p:sp>
      <p:sp>
        <p:nvSpPr>
          <p:cNvPr id="6" name="Slide Number Placeholder 5"/>
          <p:cNvSpPr>
            <a:spLocks noGrp="1"/>
          </p:cNvSpPr>
          <p:nvPr>
            <p:ph type="sldNum" sz="quarter" idx="12"/>
          </p:nvPr>
        </p:nvSpPr>
        <p:spPr/>
        <p:txBody>
          <a:bodyPr/>
          <a:lstStyle/>
          <a:p>
            <a:fld id="{1796BFC4-BD81-42DC-AAF0-40B34283BA04}" type="slidenum">
              <a:rPr lang="en-US" smtClean="0"/>
              <a:t>‹#›</a:t>
            </a:fld>
            <a:endParaRPr lang="en-US"/>
          </a:p>
        </p:txBody>
      </p:sp>
      <p:sp>
        <p:nvSpPr>
          <p:cNvPr id="7" name="Text Placeholder 2"/>
          <p:cNvSpPr>
            <a:spLocks noGrp="1"/>
          </p:cNvSpPr>
          <p:nvPr>
            <p:ph type="body" idx="1" hasCustomPrompt="1"/>
          </p:nvPr>
        </p:nvSpPr>
        <p:spPr>
          <a:xfrm>
            <a:off x="6104049" y="1851875"/>
            <a:ext cx="5035343" cy="3936849"/>
          </a:xfrm>
        </p:spPr>
        <p:txBody>
          <a:bodyPr>
            <a:noAutofit/>
          </a:bodyPr>
          <a:lstStyle>
            <a:lvl1pPr marL="0" indent="0">
              <a:lnSpc>
                <a:spcPts val="3000"/>
              </a:lnSpc>
              <a:spcBef>
                <a:spcPts val="1000"/>
              </a:spcBef>
              <a:buNone/>
              <a:defRPr sz="1800">
                <a:solidFill>
                  <a:schemeClr val="tx1">
                    <a:lumMod val="50000"/>
                    <a:lumOff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Write experience here …</a:t>
            </a:r>
          </a:p>
        </p:txBody>
      </p:sp>
      <p:sp>
        <p:nvSpPr>
          <p:cNvPr id="9" name="Picture Placeholder 8">
            <a:extLst>
              <a:ext uri="{FF2B5EF4-FFF2-40B4-BE49-F238E27FC236}">
                <a16:creationId xmlns:a16="http://schemas.microsoft.com/office/drawing/2014/main" id="{ECAEC893-1842-45F7-A5B5-2F2E26009EB8}"/>
              </a:ext>
            </a:extLst>
          </p:cNvPr>
          <p:cNvSpPr>
            <a:spLocks noGrp="1"/>
          </p:cNvSpPr>
          <p:nvPr>
            <p:ph type="pic" sz="quarter" idx="13" hasCustomPrompt="1"/>
          </p:nvPr>
        </p:nvSpPr>
        <p:spPr>
          <a:xfrm>
            <a:off x="0" y="0"/>
            <a:ext cx="5040311" cy="6858000"/>
          </a:xfrm>
          <a:solidFill>
            <a:schemeClr val="bg1">
              <a:lumMod val="95000"/>
            </a:schemeClr>
          </a:solidFill>
        </p:spPr>
        <p:txBody>
          <a:bodyPr lIns="360000" tIns="360000" rIns="360000" bIns="360000"/>
          <a:lstStyle>
            <a:lvl1pPr>
              <a:defRPr i="1">
                <a:solidFill>
                  <a:schemeClr val="tx1"/>
                </a:solidFill>
              </a:defRPr>
            </a:lvl1pPr>
          </a:lstStyle>
          <a:p>
            <a:r>
              <a:rPr lang="da-DK" dirty="0" err="1"/>
              <a:t>Click</a:t>
            </a:r>
            <a:r>
              <a:rPr lang="da-DK" dirty="0"/>
              <a:t> the image </a:t>
            </a:r>
            <a:r>
              <a:rPr lang="da-DK" dirty="0" err="1"/>
              <a:t>icon</a:t>
            </a:r>
            <a:r>
              <a:rPr lang="da-DK" dirty="0"/>
              <a:t> </a:t>
            </a:r>
            <a:r>
              <a:rPr lang="da-DK" dirty="0" err="1"/>
              <a:t>below</a:t>
            </a:r>
            <a:r>
              <a:rPr lang="da-DK" dirty="0"/>
              <a:t>, to </a:t>
            </a:r>
            <a:r>
              <a:rPr lang="da-DK" dirty="0" err="1"/>
              <a:t>insert</a:t>
            </a:r>
            <a:r>
              <a:rPr lang="da-DK" dirty="0"/>
              <a:t> image of </a:t>
            </a:r>
            <a:r>
              <a:rPr lang="da-DK" dirty="0" err="1"/>
              <a:t>employer</a:t>
            </a:r>
            <a:r>
              <a:rPr lang="da-DK" dirty="0"/>
              <a:t>. </a:t>
            </a:r>
            <a:r>
              <a:rPr lang="da-DK" dirty="0" err="1"/>
              <a:t>You</a:t>
            </a:r>
            <a:r>
              <a:rPr lang="da-DK" dirty="0"/>
              <a:t> </a:t>
            </a:r>
            <a:r>
              <a:rPr lang="da-DK" dirty="0" err="1"/>
              <a:t>will</a:t>
            </a:r>
            <a:r>
              <a:rPr lang="da-DK" dirty="0"/>
              <a:t> find the </a:t>
            </a:r>
            <a:r>
              <a:rPr lang="da-DK" dirty="0" err="1"/>
              <a:t>employer</a:t>
            </a:r>
            <a:r>
              <a:rPr lang="da-DK" dirty="0"/>
              <a:t> images </a:t>
            </a:r>
            <a:r>
              <a:rPr lang="da-DK" dirty="0" err="1"/>
              <a:t>here</a:t>
            </a:r>
            <a:r>
              <a:rPr lang="da-DK" dirty="0"/>
              <a:t>: ”</a:t>
            </a:r>
            <a:r>
              <a:rPr lang="en-US" dirty="0"/>
              <a:t>G:\00 Corporate image library\</a:t>
            </a:r>
            <a:r>
              <a:rPr lang="en-US" dirty="0" err="1"/>
              <a:t>ennova_employees</a:t>
            </a:r>
            <a:r>
              <a:rPr lang="da-DK" dirty="0"/>
              <a:t>”</a:t>
            </a:r>
          </a:p>
        </p:txBody>
      </p:sp>
      <p:sp>
        <p:nvSpPr>
          <p:cNvPr id="13" name="Text Placeholder 2">
            <a:extLst>
              <a:ext uri="{FF2B5EF4-FFF2-40B4-BE49-F238E27FC236}">
                <a16:creationId xmlns:a16="http://schemas.microsoft.com/office/drawing/2014/main" id="{43FE38A4-3046-40BC-A6EF-E416747FCC5E}"/>
              </a:ext>
            </a:extLst>
          </p:cNvPr>
          <p:cNvSpPr>
            <a:spLocks noGrp="1"/>
          </p:cNvSpPr>
          <p:nvPr>
            <p:ph type="body" idx="15" hasCustomPrompt="1"/>
          </p:nvPr>
        </p:nvSpPr>
        <p:spPr>
          <a:xfrm>
            <a:off x="6104048" y="1402315"/>
            <a:ext cx="5032263" cy="318979"/>
          </a:xfrm>
        </p:spPr>
        <p:txBody>
          <a:bodyPr>
            <a:noAutofit/>
          </a:bodyPr>
          <a:lstStyle>
            <a:lvl1pPr marL="0" indent="0">
              <a:lnSpc>
                <a:spcPts val="3000"/>
              </a:lnSpc>
              <a:spcBef>
                <a:spcPts val="1000"/>
              </a:spcBef>
              <a:buNone/>
              <a:defRPr sz="1800" i="1">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Title goes here …</a:t>
            </a:r>
          </a:p>
        </p:txBody>
      </p:sp>
      <p:sp>
        <p:nvSpPr>
          <p:cNvPr id="14" name="Text Placeholder 13">
            <a:extLst>
              <a:ext uri="{FF2B5EF4-FFF2-40B4-BE49-F238E27FC236}">
                <a16:creationId xmlns:a16="http://schemas.microsoft.com/office/drawing/2014/main" id="{166882AD-CE5E-4158-BC8B-C585C156279A}"/>
              </a:ext>
            </a:extLst>
          </p:cNvPr>
          <p:cNvSpPr>
            <a:spLocks noGrp="1"/>
          </p:cNvSpPr>
          <p:nvPr>
            <p:ph type="body" sz="quarter" idx="16" hasCustomPrompt="1"/>
          </p:nvPr>
        </p:nvSpPr>
        <p:spPr>
          <a:xfrm>
            <a:off x="6095999" y="973138"/>
            <a:ext cx="5040311" cy="346075"/>
          </a:xfrm>
        </p:spPr>
        <p:txBody>
          <a:bodyPr/>
          <a:lstStyle>
            <a:lvl1pPr>
              <a:lnSpc>
                <a:spcPts val="3000"/>
              </a:lnSpc>
              <a:defRPr sz="2400" b="0" cap="all" spc="150" baseline="0">
                <a:solidFill>
                  <a:schemeClr val="tx1"/>
                </a:solidFill>
              </a:defRPr>
            </a:lvl1pPr>
            <a:lvl2pPr>
              <a:lnSpc>
                <a:spcPts val="3000"/>
              </a:lnSpc>
              <a:defRPr sz="2400" b="0" cap="all" spc="150" baseline="0">
                <a:solidFill>
                  <a:schemeClr val="tx1"/>
                </a:solidFill>
              </a:defRPr>
            </a:lvl2pPr>
            <a:lvl3pPr>
              <a:lnSpc>
                <a:spcPts val="3000"/>
              </a:lnSpc>
              <a:defRPr sz="2400" b="0" cap="all" spc="150" baseline="0">
                <a:solidFill>
                  <a:schemeClr val="tx1"/>
                </a:solidFill>
              </a:defRPr>
            </a:lvl3pPr>
            <a:lvl4pPr>
              <a:lnSpc>
                <a:spcPts val="3000"/>
              </a:lnSpc>
              <a:defRPr sz="2400" b="0" cap="all" spc="150" baseline="0">
                <a:solidFill>
                  <a:schemeClr val="tx1"/>
                </a:solidFill>
              </a:defRPr>
            </a:lvl4pPr>
            <a:lvl5pPr>
              <a:lnSpc>
                <a:spcPts val="3000"/>
              </a:lnSpc>
              <a:defRPr sz="2400" b="0" cap="all" spc="150" baseline="0">
                <a:solidFill>
                  <a:schemeClr val="tx1"/>
                </a:solidFill>
              </a:defRPr>
            </a:lvl5pPr>
          </a:lstStyle>
          <a:p>
            <a:pPr lvl="0"/>
            <a:r>
              <a:rPr lang="en-US" dirty="0"/>
              <a:t>First and last name</a:t>
            </a:r>
            <a:endParaRPr lang="da-DK" dirty="0"/>
          </a:p>
        </p:txBody>
      </p:sp>
    </p:spTree>
    <p:extLst>
      <p:ext uri="{BB962C8B-B14F-4D97-AF65-F5344CB8AC3E}">
        <p14:creationId xmlns:p14="http://schemas.microsoft.com/office/powerpoint/2010/main" val="1406069610"/>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slideLayout" Target="../slideLayouts/slideLayout50.xml"/><Relationship Id="rId55" Type="http://schemas.openxmlformats.org/officeDocument/2006/relationships/slideLayout" Target="../slideLayouts/slideLayout55.xml"/><Relationship Id="rId63"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54" Type="http://schemas.openxmlformats.org/officeDocument/2006/relationships/slideLayout" Target="../slideLayouts/slideLayout54.xml"/><Relationship Id="rId62" Type="http://schemas.openxmlformats.org/officeDocument/2006/relationships/slideLayout" Target="../slideLayouts/slideLayout6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3" Type="http://schemas.openxmlformats.org/officeDocument/2006/relationships/slideLayout" Target="../slideLayouts/slideLayout53.xml"/><Relationship Id="rId58" Type="http://schemas.openxmlformats.org/officeDocument/2006/relationships/slideLayout" Target="../slideLayouts/slideLayout58.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57" Type="http://schemas.openxmlformats.org/officeDocument/2006/relationships/slideLayout" Target="../slideLayouts/slideLayout57.xml"/><Relationship Id="rId61" Type="http://schemas.openxmlformats.org/officeDocument/2006/relationships/slideLayout" Target="../slideLayouts/slideLayout6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slideLayout" Target="../slideLayouts/slideLayout52.xml"/><Relationship Id="rId60" Type="http://schemas.openxmlformats.org/officeDocument/2006/relationships/slideLayout" Target="../slideLayouts/slideLayout6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56" Type="http://schemas.openxmlformats.org/officeDocument/2006/relationships/slideLayout" Target="../slideLayouts/slideLayout56.xml"/><Relationship Id="rId64" Type="http://schemas.openxmlformats.org/officeDocument/2006/relationships/image" Target="../media/image1.png"/><Relationship Id="rId8" Type="http://schemas.openxmlformats.org/officeDocument/2006/relationships/slideLayout" Target="../slideLayouts/slideLayout8.xml"/><Relationship Id="rId51" Type="http://schemas.openxmlformats.org/officeDocument/2006/relationships/slideLayout" Target="../slideLayouts/slideLayout51.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59" Type="http://schemas.openxmlformats.org/officeDocument/2006/relationships/slideLayout" Target="../slideLayouts/slideLayout5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2681" y="871753"/>
            <a:ext cx="7916727" cy="1325563"/>
          </a:xfrm>
          <a:prstGeom prst="rect">
            <a:avLst/>
          </a:prstGeom>
        </p:spPr>
        <p:txBody>
          <a:bodyPr vert="horz" lIns="0" tIns="0" rIns="0" bIns="0" rtlCol="0" anchor="b" anchorCtr="0">
            <a:noAutofit/>
          </a:bodyPr>
          <a:lstStyle/>
          <a:p>
            <a:r>
              <a:rPr lang="en-US"/>
              <a:t>Click to edit Master title style</a:t>
            </a:r>
            <a:endParaRPr lang="en-US" dirty="0"/>
          </a:p>
        </p:txBody>
      </p:sp>
      <p:sp>
        <p:nvSpPr>
          <p:cNvPr id="3" name="Text Placeholder 2"/>
          <p:cNvSpPr>
            <a:spLocks noGrp="1"/>
          </p:cNvSpPr>
          <p:nvPr>
            <p:ph type="body" idx="1"/>
          </p:nvPr>
        </p:nvSpPr>
        <p:spPr>
          <a:xfrm>
            <a:off x="1062681" y="2332253"/>
            <a:ext cx="7916727" cy="3463066"/>
          </a:xfrm>
          <a:prstGeom prst="rect">
            <a:avLst/>
          </a:prstGeom>
        </p:spPr>
        <p:txBody>
          <a:bodyPr vert="horz" lIns="0" tIns="0" rIns="0" bIns="0" rtlCol="0">
            <a:noAutofit/>
          </a:bodyPr>
          <a:lstStyle/>
          <a:p>
            <a:pPr lvl="0"/>
            <a:r>
              <a:rPr lang="en-US" dirty="0"/>
              <a:t>Edit Master text styles</a:t>
            </a:r>
          </a:p>
        </p:txBody>
      </p:sp>
      <p:sp>
        <p:nvSpPr>
          <p:cNvPr id="4" name="Date Placeholder 3"/>
          <p:cNvSpPr>
            <a:spLocks noGrp="1"/>
          </p:cNvSpPr>
          <p:nvPr>
            <p:ph type="dt" sz="half" idx="2"/>
          </p:nvPr>
        </p:nvSpPr>
        <p:spPr>
          <a:xfrm rot="5400000">
            <a:off x="11325408" y="1254099"/>
            <a:ext cx="1121388" cy="365125"/>
          </a:xfrm>
          <a:prstGeom prst="rect">
            <a:avLst/>
          </a:prstGeom>
        </p:spPr>
        <p:txBody>
          <a:bodyPr vert="horz" lIns="91440" tIns="45720" rIns="91440" bIns="45720" rtlCol="0" anchor="ctr"/>
          <a:lstStyle>
            <a:lvl1pPr algn="l">
              <a:defRPr sz="1000">
                <a:solidFill>
                  <a:srgbClr val="AEAEAE"/>
                </a:solidFill>
              </a:defRPr>
            </a:lvl1pPr>
          </a:lstStyle>
          <a:p>
            <a:fld id="{3840883F-5116-436A-9DD8-F783C3E9F5E0}" type="datetime1">
              <a:rPr lang="en-US" smtClean="0"/>
              <a:pPr/>
              <a:t>6/13/2022</a:t>
            </a:fld>
            <a:endParaRPr lang="en-US" dirty="0"/>
          </a:p>
        </p:txBody>
      </p:sp>
      <p:sp>
        <p:nvSpPr>
          <p:cNvPr id="5" name="Footer Placeholder 4"/>
          <p:cNvSpPr>
            <a:spLocks noGrp="1"/>
          </p:cNvSpPr>
          <p:nvPr>
            <p:ph type="ftr" sz="quarter" idx="3"/>
          </p:nvPr>
        </p:nvSpPr>
        <p:spPr>
          <a:xfrm rot="5400000">
            <a:off x="9823997" y="3876891"/>
            <a:ext cx="4124195" cy="365125"/>
          </a:xfrm>
          <a:prstGeom prst="rect">
            <a:avLst/>
          </a:prstGeom>
        </p:spPr>
        <p:txBody>
          <a:bodyPr vert="horz" lIns="91440" tIns="45720" rIns="0" bIns="45720" rtlCol="0" anchor="ctr"/>
          <a:lstStyle>
            <a:lvl1pPr algn="r">
              <a:defRPr sz="1000">
                <a:solidFill>
                  <a:srgbClr val="AEAEAE"/>
                </a:solidFill>
              </a:defRPr>
            </a:lvl1pPr>
          </a:lstStyle>
          <a:p>
            <a:r>
              <a:rPr lang="en-US" dirty="0" err="1"/>
              <a:t>Ennova</a:t>
            </a:r>
            <a:r>
              <a:rPr lang="en-US" dirty="0"/>
              <a:t> | Write the title of the PowerPoint here </a:t>
            </a:r>
          </a:p>
        </p:txBody>
      </p:sp>
      <p:sp>
        <p:nvSpPr>
          <p:cNvPr id="6" name="Slide Number Placeholder 5"/>
          <p:cNvSpPr>
            <a:spLocks noGrp="1"/>
          </p:cNvSpPr>
          <p:nvPr>
            <p:ph type="sldNum" sz="quarter" idx="4"/>
          </p:nvPr>
        </p:nvSpPr>
        <p:spPr>
          <a:xfrm rot="5400000">
            <a:off x="11684460" y="6140626"/>
            <a:ext cx="403275" cy="365125"/>
          </a:xfrm>
          <a:prstGeom prst="rect">
            <a:avLst/>
          </a:prstGeom>
        </p:spPr>
        <p:txBody>
          <a:bodyPr vert="horz" lIns="0" tIns="45720" rIns="0" bIns="45720" rtlCol="0" anchor="ctr"/>
          <a:lstStyle>
            <a:lvl1pPr algn="r">
              <a:defRPr sz="1000">
                <a:solidFill>
                  <a:srgbClr val="AEAEAE"/>
                </a:solidFill>
              </a:defRPr>
            </a:lvl1pPr>
          </a:lstStyle>
          <a:p>
            <a:fld id="{1796BFC4-BD81-42DC-AAF0-40B34283BA04}" type="slidenum">
              <a:rPr lang="en-US" smtClean="0"/>
              <a:pPr/>
              <a:t>‹#›</a:t>
            </a:fld>
            <a:endParaRPr lang="en-US" dirty="0"/>
          </a:p>
        </p:txBody>
      </p:sp>
      <p:sp>
        <p:nvSpPr>
          <p:cNvPr id="7" name="Rectangle 6"/>
          <p:cNvSpPr/>
          <p:nvPr userDrawn="1"/>
        </p:nvSpPr>
        <p:spPr>
          <a:xfrm>
            <a:off x="1063804" y="6006298"/>
            <a:ext cx="941532" cy="131344"/>
          </a:xfrm>
          <a:prstGeom prst="rect">
            <a:avLst/>
          </a:prstGeom>
          <a:blipFill dpi="0" rotWithShape="1">
            <a:blip r:embed="rId64">
              <a:alphaModFix amt="17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da-DK" sz="1800" b="0" i="0" u="none" strike="noStrike" kern="1200" cap="none" spc="0" normalizeH="0" baseline="0" noProof="0">
              <a:ln>
                <a:noFill/>
              </a:ln>
              <a:solidFill>
                <a:prstClr val="white"/>
              </a:solidFill>
              <a:effectLst/>
              <a:uLnTx/>
              <a:uFillTx/>
              <a:latin typeface="Trebuchet MS"/>
              <a:ea typeface="+mn-ea"/>
              <a:cs typeface="+mn-cs"/>
            </a:endParaRPr>
          </a:p>
        </p:txBody>
      </p:sp>
    </p:spTree>
    <p:extLst>
      <p:ext uri="{BB962C8B-B14F-4D97-AF65-F5344CB8AC3E}">
        <p14:creationId xmlns:p14="http://schemas.microsoft.com/office/powerpoint/2010/main" val="692571569"/>
      </p:ext>
    </p:extLst>
  </p:cSld>
  <p:clrMap bg1="lt1" tx1="dk1" bg2="lt2" tx2="dk2" accent1="accent1" accent2="accent2" accent3="accent3" accent4="accent4" accent5="accent5" accent6="accent6" hlink="hlink" folHlink="folHlink"/>
  <p:sldLayoutIdLst>
    <p:sldLayoutId id="2147483755" r:id="rId1"/>
    <p:sldLayoutId id="2147483724" r:id="rId2"/>
    <p:sldLayoutId id="2147483740" r:id="rId3"/>
    <p:sldLayoutId id="2147483700" r:id="rId4"/>
    <p:sldLayoutId id="2147483702" r:id="rId5"/>
    <p:sldLayoutId id="2147483730" r:id="rId6"/>
    <p:sldLayoutId id="2147483736" r:id="rId7"/>
    <p:sldLayoutId id="2147483731" r:id="rId8"/>
    <p:sldLayoutId id="2147483747" r:id="rId9"/>
    <p:sldLayoutId id="2147483748" r:id="rId10"/>
    <p:sldLayoutId id="2147483692" r:id="rId11"/>
    <p:sldLayoutId id="2147483667" r:id="rId12"/>
    <p:sldLayoutId id="2147483652" r:id="rId13"/>
    <p:sldLayoutId id="2147483754" r:id="rId14"/>
    <p:sldLayoutId id="2147483753" r:id="rId15"/>
    <p:sldLayoutId id="2147483664" r:id="rId16"/>
    <p:sldLayoutId id="2147483666" r:id="rId17"/>
    <p:sldLayoutId id="2147483742" r:id="rId18"/>
    <p:sldLayoutId id="2147483671" r:id="rId19"/>
    <p:sldLayoutId id="2147483673" r:id="rId20"/>
    <p:sldLayoutId id="2147483665" r:id="rId21"/>
    <p:sldLayoutId id="2147483735" r:id="rId22"/>
    <p:sldLayoutId id="2147483734" r:id="rId23"/>
    <p:sldLayoutId id="2147483744" r:id="rId24"/>
    <p:sldLayoutId id="2147483674" r:id="rId25"/>
    <p:sldLayoutId id="2147483725" r:id="rId26"/>
    <p:sldLayoutId id="2147483675" r:id="rId27"/>
    <p:sldLayoutId id="2147483672" r:id="rId28"/>
    <p:sldLayoutId id="2147483676" r:id="rId29"/>
    <p:sldLayoutId id="2147483732" r:id="rId30"/>
    <p:sldLayoutId id="2147483677" r:id="rId31"/>
    <p:sldLayoutId id="2147483683" r:id="rId32"/>
    <p:sldLayoutId id="2147483682" r:id="rId33"/>
    <p:sldLayoutId id="2147483728" r:id="rId34"/>
    <p:sldLayoutId id="2147483729" r:id="rId35"/>
    <p:sldLayoutId id="2147483745" r:id="rId36"/>
    <p:sldLayoutId id="2147483752" r:id="rId37"/>
    <p:sldLayoutId id="2147483679" r:id="rId38"/>
    <p:sldLayoutId id="2147483680" r:id="rId39"/>
    <p:sldLayoutId id="2147483707" r:id="rId40"/>
    <p:sldLayoutId id="2147483710" r:id="rId41"/>
    <p:sldLayoutId id="2147483708" r:id="rId42"/>
    <p:sldLayoutId id="2147483709" r:id="rId43"/>
    <p:sldLayoutId id="2147483733" r:id="rId44"/>
    <p:sldLayoutId id="2147483737" r:id="rId45"/>
    <p:sldLayoutId id="2147483711" r:id="rId46"/>
    <p:sldLayoutId id="2147483721" r:id="rId47"/>
    <p:sldLayoutId id="2147483727" r:id="rId48"/>
    <p:sldLayoutId id="2147483726" r:id="rId49"/>
    <p:sldLayoutId id="2147483697" r:id="rId50"/>
    <p:sldLayoutId id="2147483696" r:id="rId51"/>
    <p:sldLayoutId id="2147483706" r:id="rId52"/>
    <p:sldLayoutId id="2147483712" r:id="rId53"/>
    <p:sldLayoutId id="2147483713" r:id="rId54"/>
    <p:sldLayoutId id="2147483746" r:id="rId55"/>
    <p:sldLayoutId id="2147483750" r:id="rId56"/>
    <p:sldLayoutId id="2147483703" r:id="rId57"/>
    <p:sldLayoutId id="2147483655" r:id="rId58"/>
    <p:sldLayoutId id="2147483762" r:id="rId59"/>
    <p:sldLayoutId id="2147483760" r:id="rId60"/>
    <p:sldLayoutId id="2147483739" r:id="rId61"/>
    <p:sldLayoutId id="2147483761" r:id="rId62"/>
  </p:sldLayoutIdLst>
  <p:transition spd="slow">
    <p:push dir="u"/>
  </p:transition>
  <p:hf sldNum="0" hdr="0" ftr="0" dt="0"/>
  <p:txStyles>
    <p:titleStyle>
      <a:lvl1pPr algn="l" defTabSz="914400" rtl="0" eaLnBrk="1" latinLnBrk="0" hangingPunct="1">
        <a:lnSpc>
          <a:spcPts val="4400"/>
        </a:lnSpc>
        <a:spcBef>
          <a:spcPct val="0"/>
        </a:spcBef>
        <a:buNone/>
        <a:defRPr sz="3600" kern="1200" cap="all" spc="150" baseline="0">
          <a:solidFill>
            <a:schemeClr val="tx1"/>
          </a:solidFill>
          <a:latin typeface="+mj-lt"/>
          <a:ea typeface="+mj-ea"/>
          <a:cs typeface="+mj-cs"/>
        </a:defRPr>
      </a:lvl1pPr>
    </p:titleStyle>
    <p:bodyStyle>
      <a:lvl1pPr marL="0" indent="0" algn="l" defTabSz="914400" rtl="0" eaLnBrk="1" latinLnBrk="0" hangingPunct="1">
        <a:lnSpc>
          <a:spcPts val="3000"/>
        </a:lnSpc>
        <a:spcBef>
          <a:spcPts val="1000"/>
        </a:spcBef>
        <a:buFontTx/>
        <a:buNone/>
        <a:defRPr sz="180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664" userDrawn="1">
          <p15:clr>
            <a:srgbClr val="F26B43"/>
          </p15:clr>
        </p15:guide>
        <p15:guide id="4" orient="horz" pos="800" userDrawn="1">
          <p15:clr>
            <a:srgbClr val="F26B43"/>
          </p15:clr>
        </p15:guide>
        <p15:guide id="5" pos="7016" userDrawn="1">
          <p15:clr>
            <a:srgbClr val="F26B43"/>
          </p15:clr>
        </p15:guide>
        <p15:guide id="6" orient="horz" pos="3520" userDrawn="1">
          <p15:clr>
            <a:srgbClr val="F26B43"/>
          </p15:clr>
        </p15:guide>
        <p15:guide id="7" orient="horz" pos="664" userDrawn="1">
          <p15:clr>
            <a:srgbClr val="F26B43"/>
          </p15:clr>
        </p15:guide>
        <p15:guide id="8" orient="horz" pos="3656"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7" Type="http://schemas.openxmlformats.org/officeDocument/2006/relationships/image" Target="../media/image6.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10.emf"/><Relationship Id="rId5" Type="http://schemas.openxmlformats.org/officeDocument/2006/relationships/oleObject" Target="../embeddings/oleObject1.bin"/><Relationship Id="rId4" Type="http://schemas.openxmlformats.org/officeDocument/2006/relationships/image" Target="../media/image9.jpg"/></Relationships>
</file>

<file path=ppt/slides/_rels/slide1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58.xml"/><Relationship Id="rId4" Type="http://schemas.openxmlformats.org/officeDocument/2006/relationships/hyperlink" Target="https://suite.ennova.com/"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8.xml"/></Relationships>
</file>

<file path=ppt/slides/_rels/slide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Placeholder 12">
            <a:extLst>
              <a:ext uri="{FF2B5EF4-FFF2-40B4-BE49-F238E27FC236}">
                <a16:creationId xmlns:a16="http://schemas.microsoft.com/office/drawing/2014/main" id="{CDFDA463-0564-4592-B6E8-FDEFCA9611BE}"/>
              </a:ext>
            </a:extLst>
          </p:cNvPr>
          <p:cNvPicPr>
            <a:picLocks noGrp="1" noChangeAspect="1"/>
          </p:cNvPicPr>
          <p:nvPr>
            <p:ph type="pic" idx="1"/>
          </p:nvPr>
        </p:nvPicPr>
        <p:blipFill>
          <a:blip r:embed="rId4">
            <a:extLst>
              <a:ext uri="{28A0092B-C50C-407E-A947-70E740481C1C}">
                <a14:useLocalDpi xmlns:a14="http://schemas.microsoft.com/office/drawing/2010/main" val="0"/>
              </a:ext>
            </a:extLst>
          </a:blip>
          <a:srcRect/>
          <a:stretch>
            <a:fillRect/>
          </a:stretch>
        </p:blipFill>
        <p:spPr/>
      </p:pic>
      <p:sp>
        <p:nvSpPr>
          <p:cNvPr id="12" name="Rectangle 11">
            <a:extLst>
              <a:ext uri="{FF2B5EF4-FFF2-40B4-BE49-F238E27FC236}">
                <a16:creationId xmlns:a16="http://schemas.microsoft.com/office/drawing/2014/main" id="{4BA218AD-8F66-4E7F-8513-8B3C08B69492}"/>
              </a:ext>
            </a:extLst>
          </p:cNvPr>
          <p:cNvSpPr/>
          <p:nvPr/>
        </p:nvSpPr>
        <p:spPr>
          <a:xfrm>
            <a:off x="0" y="-2876"/>
            <a:ext cx="12191999" cy="6860876"/>
          </a:xfrm>
          <a:prstGeom prst="rect">
            <a:avLst/>
          </a:prstGeom>
          <a:solidFill>
            <a:srgbClr val="000000">
              <a:alpha val="45098"/>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aphicFrame>
        <p:nvGraphicFramePr>
          <p:cNvPr id="2" name="Object 1" hidden="1">
            <a:extLst>
              <a:ext uri="{FF2B5EF4-FFF2-40B4-BE49-F238E27FC236}">
                <a16:creationId xmlns:a16="http://schemas.microsoft.com/office/drawing/2014/main" id="{4B9EDA93-E95D-46C3-9319-6113A83BD9A0}"/>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38" imgH="338" progId="TCLayout.ActiveDocument.1">
                  <p:embed/>
                </p:oleObj>
              </mc:Choice>
              <mc:Fallback>
                <p:oleObj name="think-cell Slide" r:id="rId5" imgW="338" imgH="338" progId="TCLayout.ActiveDocument.1">
                  <p:embed/>
                  <p:pic>
                    <p:nvPicPr>
                      <p:cNvPr id="2" name="Object 1" hidden="1">
                        <a:extLst>
                          <a:ext uri="{FF2B5EF4-FFF2-40B4-BE49-F238E27FC236}">
                            <a16:creationId xmlns:a16="http://schemas.microsoft.com/office/drawing/2014/main" id="{4B9EDA93-E95D-46C3-9319-6113A83BD9A0}"/>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Rectangle 2" hidden="1">
            <a:extLst>
              <a:ext uri="{FF2B5EF4-FFF2-40B4-BE49-F238E27FC236}">
                <a16:creationId xmlns:a16="http://schemas.microsoft.com/office/drawing/2014/main" id="{33B127E2-9D27-4453-8A85-53BE8CD07CF3}"/>
              </a:ext>
            </a:extLst>
          </p:cNvPr>
          <p:cNvSpPr/>
          <p:nvPr>
            <p:custDataLst>
              <p:tags r:id="rId2"/>
            </p:custDataLst>
          </p:nvPr>
        </p:nvSpPr>
        <p:spPr>
          <a:xfrm>
            <a:off x="0" y="0"/>
            <a:ext cx="158750" cy="1587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none" lIns="0" tIns="0" rIns="0" bIns="0" numCol="1" spcCol="0" rtlCol="0" anchor="ctr" anchorCtr="0">
            <a:noAutofit/>
          </a:bodyPr>
          <a:lstStyle/>
          <a:p>
            <a:pPr algn="ctr"/>
            <a:endParaRPr lang="en-GB" sz="2400" dirty="0">
              <a:latin typeface="Trebuchet MS" panose="020B0603020202020204" pitchFamily="34" charset="0"/>
              <a:ea typeface="+mj-ea"/>
              <a:cs typeface="+mj-cs"/>
              <a:sym typeface="Trebuchet MS" panose="020B0603020202020204" pitchFamily="34" charset="0"/>
            </a:endParaRPr>
          </a:p>
        </p:txBody>
      </p:sp>
      <p:sp>
        <p:nvSpPr>
          <p:cNvPr id="14" name="Copyright by Ennova - change text color if needed"/>
          <p:cNvSpPr txBox="1">
            <a:spLocks/>
          </p:cNvSpPr>
          <p:nvPr/>
        </p:nvSpPr>
        <p:spPr>
          <a:xfrm>
            <a:off x="0" y="6102787"/>
            <a:ext cx="12192000" cy="328425"/>
          </a:xfrm>
          <a:prstGeom prst="rect">
            <a:avLst/>
          </a:prstGeom>
        </p:spPr>
        <p:txBody>
          <a:bodyPr/>
          <a:lstStyle>
            <a:lvl1pPr marL="200482" indent="-200482" algn="l" defTabSz="801929" rtl="0" eaLnBrk="1" latinLnBrk="0" hangingPunct="1">
              <a:lnSpc>
                <a:spcPct val="90000"/>
              </a:lnSpc>
              <a:spcBef>
                <a:spcPts val="877"/>
              </a:spcBef>
              <a:buFont typeface="Arial" panose="020B0604020202020204" pitchFamily="34" charset="0"/>
              <a:buChar char="•"/>
              <a:defRPr sz="2456" kern="1200">
                <a:solidFill>
                  <a:schemeClr val="tx1"/>
                </a:solidFill>
                <a:latin typeface="+mn-lt"/>
                <a:ea typeface="+mn-ea"/>
                <a:cs typeface="+mn-cs"/>
              </a:defRPr>
            </a:lvl1pPr>
            <a:lvl2pPr marL="601447" indent="-200482" algn="l" defTabSz="801929" rtl="0" eaLnBrk="1" latinLnBrk="0" hangingPunct="1">
              <a:lnSpc>
                <a:spcPct val="90000"/>
              </a:lnSpc>
              <a:spcBef>
                <a:spcPts val="439"/>
              </a:spcBef>
              <a:buFont typeface="Arial" panose="020B0604020202020204" pitchFamily="34" charset="0"/>
              <a:buChar char="•"/>
              <a:defRPr sz="2105" kern="1200">
                <a:solidFill>
                  <a:schemeClr val="tx1"/>
                </a:solidFill>
                <a:latin typeface="+mn-lt"/>
                <a:ea typeface="+mn-ea"/>
                <a:cs typeface="+mn-cs"/>
              </a:defRPr>
            </a:lvl2pPr>
            <a:lvl3pPr marL="1002411" indent="-200482" algn="l" defTabSz="801929" rtl="0" eaLnBrk="1" latinLnBrk="0" hangingPunct="1">
              <a:lnSpc>
                <a:spcPct val="90000"/>
              </a:lnSpc>
              <a:spcBef>
                <a:spcPts val="439"/>
              </a:spcBef>
              <a:buFont typeface="Arial" panose="020B0604020202020204" pitchFamily="34" charset="0"/>
              <a:buChar char="•"/>
              <a:defRPr sz="1754" kern="1200">
                <a:solidFill>
                  <a:schemeClr val="tx1"/>
                </a:solidFill>
                <a:latin typeface="+mn-lt"/>
                <a:ea typeface="+mn-ea"/>
                <a:cs typeface="+mn-cs"/>
              </a:defRPr>
            </a:lvl3pPr>
            <a:lvl4pPr marL="1403375"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4pPr>
            <a:lvl5pPr marL="1804340"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5pPr>
            <a:lvl6pPr marL="2205304"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6pPr>
            <a:lvl7pPr marL="2606269"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7pPr>
            <a:lvl8pPr marL="3007233"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8pPr>
            <a:lvl9pPr marL="3408197" indent="-200482" algn="l" defTabSz="801929" rtl="0" eaLnBrk="1" latinLnBrk="0" hangingPunct="1">
              <a:lnSpc>
                <a:spcPct val="90000"/>
              </a:lnSpc>
              <a:spcBef>
                <a:spcPts val="439"/>
              </a:spcBef>
              <a:buFont typeface="Arial" panose="020B0604020202020204" pitchFamily="34" charset="0"/>
              <a:buChar char="•"/>
              <a:defRPr sz="1579" kern="1200">
                <a:solidFill>
                  <a:schemeClr val="tx1"/>
                </a:solidFill>
                <a:latin typeface="+mn-lt"/>
                <a:ea typeface="+mn-ea"/>
                <a:cs typeface="+mn-cs"/>
              </a:defRPr>
            </a:lvl9pPr>
          </a:lstStyle>
          <a:p>
            <a:pPr marL="0" indent="0" algn="ctr">
              <a:buNone/>
            </a:pPr>
            <a:r>
              <a:rPr lang="en-GB" sz="1000" i="1">
                <a:solidFill>
                  <a:schemeClr val="bg1"/>
                </a:solidFill>
              </a:rPr>
              <a:t>Copyright © by Ennova</a:t>
            </a:r>
            <a:endParaRPr lang="en-GB" sz="1000" i="1" dirty="0">
              <a:solidFill>
                <a:schemeClr val="bg1"/>
              </a:solidFill>
            </a:endParaRPr>
          </a:p>
        </p:txBody>
      </p:sp>
      <p:sp>
        <p:nvSpPr>
          <p:cNvPr id="8" name="The white square"/>
          <p:cNvSpPr/>
          <p:nvPr/>
        </p:nvSpPr>
        <p:spPr>
          <a:xfrm>
            <a:off x="4300147" y="1640527"/>
            <a:ext cx="3600000" cy="360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829544">
              <a:defRPr/>
            </a:pPr>
            <a:endParaRPr lang="en-GB" sz="1633" dirty="0">
              <a:solidFill>
                <a:srgbClr val="FFFFFF"/>
              </a:solidFill>
              <a:latin typeface="Trebuchet MS"/>
            </a:endParaRPr>
          </a:p>
        </p:txBody>
      </p:sp>
      <p:pic>
        <p:nvPicPr>
          <p:cNvPr id="10" name="Ennova log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53276" y="4582848"/>
            <a:ext cx="685450" cy="137090"/>
          </a:xfrm>
          <a:prstGeom prst="rect">
            <a:avLst/>
          </a:prstGeom>
        </p:spPr>
      </p:pic>
      <p:sp>
        <p:nvSpPr>
          <p:cNvPr id="15" name="Text Placeholder 14">
            <a:extLst>
              <a:ext uri="{FF2B5EF4-FFF2-40B4-BE49-F238E27FC236}">
                <a16:creationId xmlns:a16="http://schemas.microsoft.com/office/drawing/2014/main" id="{566773E1-2704-4636-8C29-1CD276134313}"/>
              </a:ext>
            </a:extLst>
          </p:cNvPr>
          <p:cNvSpPr>
            <a:spLocks noGrp="1"/>
          </p:cNvSpPr>
          <p:nvPr>
            <p:ph type="body" sz="half" idx="2"/>
          </p:nvPr>
        </p:nvSpPr>
        <p:spPr/>
        <p:txBody>
          <a:bodyPr/>
          <a:lstStyle/>
          <a:p>
            <a:r>
              <a:rPr lang="en-GB" dirty="0">
                <a:solidFill>
                  <a:srgbClr val="888888"/>
                </a:solidFill>
              </a:rPr>
              <a:t>User guide to the Employee Engagement reporting platform</a:t>
            </a:r>
            <a:br>
              <a:rPr lang="en-GB" dirty="0">
                <a:solidFill>
                  <a:srgbClr val="888888"/>
                </a:solidFill>
              </a:rPr>
            </a:br>
            <a:endParaRPr lang="en-GB" sz="1100" dirty="0">
              <a:solidFill>
                <a:srgbClr val="888888"/>
              </a:solidFill>
            </a:endParaRPr>
          </a:p>
        </p:txBody>
      </p:sp>
      <p:cxnSp>
        <p:nvCxnSpPr>
          <p:cNvPr id="9" name="Thin line"/>
          <p:cNvCxnSpPr/>
          <p:nvPr/>
        </p:nvCxnSpPr>
        <p:spPr>
          <a:xfrm>
            <a:off x="5309318" y="3429000"/>
            <a:ext cx="1574805" cy="0"/>
          </a:xfrm>
          <a:prstGeom prst="line">
            <a:avLst/>
          </a:prstGeom>
          <a:ln w="952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6" name="Title 5">
            <a:extLst>
              <a:ext uri="{FF2B5EF4-FFF2-40B4-BE49-F238E27FC236}">
                <a16:creationId xmlns:a16="http://schemas.microsoft.com/office/drawing/2014/main" id="{174945C9-D024-4D0D-B478-718C65B8E7DC}"/>
              </a:ext>
            </a:extLst>
          </p:cNvPr>
          <p:cNvSpPr>
            <a:spLocks noGrp="1"/>
          </p:cNvSpPr>
          <p:nvPr>
            <p:ph type="title"/>
          </p:nvPr>
        </p:nvSpPr>
        <p:spPr/>
        <p:txBody>
          <a:bodyPr/>
          <a:lstStyle/>
          <a:p>
            <a:r>
              <a:rPr lang="en-GB" dirty="0"/>
              <a:t>EMPLOYEE </a:t>
            </a:r>
            <a:br>
              <a:rPr lang="en-GB" dirty="0"/>
            </a:br>
            <a:r>
              <a:rPr lang="en-GB" dirty="0"/>
              <a:t>ENGAGEMENT</a:t>
            </a:r>
          </a:p>
        </p:txBody>
      </p:sp>
    </p:spTree>
    <p:extLst>
      <p:ext uri="{BB962C8B-B14F-4D97-AF65-F5344CB8AC3E}">
        <p14:creationId xmlns:p14="http://schemas.microsoft.com/office/powerpoint/2010/main" val="4222866201"/>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96C450C-CD5F-4782-8493-6A744805FCF8}"/>
              </a:ext>
            </a:extLst>
          </p:cNvPr>
          <p:cNvPicPr>
            <a:picLocks noChangeAspect="1"/>
          </p:cNvPicPr>
          <p:nvPr/>
        </p:nvPicPr>
        <p:blipFill>
          <a:blip r:embed="rId2"/>
          <a:stretch>
            <a:fillRect/>
          </a:stretch>
        </p:blipFill>
        <p:spPr>
          <a:xfrm>
            <a:off x="4902997" y="1117006"/>
            <a:ext cx="6181608" cy="4684105"/>
          </a:xfrm>
          <a:prstGeom prst="rect">
            <a:avLst/>
          </a:prstGeom>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r>
              <a:rPr lang="en-GB" sz="3200" dirty="0">
                <a:solidFill>
                  <a:schemeClr val="bg1"/>
                </a:solidFill>
              </a:rPr>
              <a:t>EMPLOYEE VOICES</a:t>
            </a:r>
          </a:p>
        </p:txBody>
      </p:sp>
      <p:sp>
        <p:nvSpPr>
          <p:cNvPr id="4" name="TextBox 3">
            <a:extLst>
              <a:ext uri="{FF2B5EF4-FFF2-40B4-BE49-F238E27FC236}">
                <a16:creationId xmlns:a16="http://schemas.microsoft.com/office/drawing/2014/main" id="{00AE0649-6F5E-4DD1-BD08-C69951022BC1}"/>
              </a:ext>
            </a:extLst>
          </p:cNvPr>
          <p:cNvSpPr txBox="1"/>
          <p:nvPr/>
        </p:nvSpPr>
        <p:spPr>
          <a:xfrm>
            <a:off x="595135" y="4078401"/>
            <a:ext cx="2754712" cy="600164"/>
          </a:xfrm>
          <a:prstGeom prst="rect">
            <a:avLst/>
          </a:prstGeom>
          <a:noFill/>
        </p:spPr>
        <p:txBody>
          <a:bodyPr wrap="square" rtlCol="0">
            <a:spAutoFit/>
          </a:bodyPr>
          <a:lstStyle/>
          <a:p>
            <a:r>
              <a:rPr lang="en-GB" sz="1100" dirty="0">
                <a:solidFill>
                  <a:schemeClr val="bg1"/>
                </a:solidFill>
              </a:rPr>
              <a:t>Get valuable insight from the comments provided by the employees in your organization or team. </a:t>
            </a:r>
          </a:p>
        </p:txBody>
      </p:sp>
      <p:cxnSp>
        <p:nvCxnSpPr>
          <p:cNvPr id="7" name="Connector: Elbow 6">
            <a:extLst>
              <a:ext uri="{FF2B5EF4-FFF2-40B4-BE49-F238E27FC236}">
                <a16:creationId xmlns:a16="http://schemas.microsoft.com/office/drawing/2014/main" id="{8D0CF899-A525-4686-867C-F39ACD75724F}"/>
              </a:ext>
            </a:extLst>
          </p:cNvPr>
          <p:cNvCxnSpPr>
            <a:cxnSpLocks/>
            <a:endCxn id="8" idx="2"/>
          </p:cNvCxnSpPr>
          <p:nvPr/>
        </p:nvCxnSpPr>
        <p:spPr>
          <a:xfrm rot="16200000" flipV="1">
            <a:off x="6532922" y="1625641"/>
            <a:ext cx="1538527" cy="208911"/>
          </a:xfrm>
          <a:prstGeom prst="bentConnector3">
            <a:avLst>
              <a:gd name="adj1" fmla="val 50000"/>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C1311D6F-8C7E-45DB-AD29-DB2B8584C34A}"/>
              </a:ext>
            </a:extLst>
          </p:cNvPr>
          <p:cNvSpPr txBox="1"/>
          <p:nvPr/>
        </p:nvSpPr>
        <p:spPr>
          <a:xfrm>
            <a:off x="6623054" y="499168"/>
            <a:ext cx="1149350" cy="461665"/>
          </a:xfrm>
          <a:prstGeom prst="rect">
            <a:avLst/>
          </a:prstGeom>
          <a:noFill/>
        </p:spPr>
        <p:txBody>
          <a:bodyPr wrap="square" rtlCol="0">
            <a:spAutoFit/>
          </a:bodyPr>
          <a:lstStyle/>
          <a:p>
            <a:pPr algn="ctr"/>
            <a:r>
              <a:rPr lang="en-GB" sz="800" dirty="0">
                <a:solidFill>
                  <a:schemeClr val="tx1">
                    <a:lumMod val="65000"/>
                    <a:lumOff val="35000"/>
                  </a:schemeClr>
                </a:solidFill>
              </a:rPr>
              <a:t>Search for specific key words in the comments</a:t>
            </a:r>
          </a:p>
        </p:txBody>
      </p:sp>
      <p:sp>
        <p:nvSpPr>
          <p:cNvPr id="12" name="TextBox 11">
            <a:extLst>
              <a:ext uri="{FF2B5EF4-FFF2-40B4-BE49-F238E27FC236}">
                <a16:creationId xmlns:a16="http://schemas.microsoft.com/office/drawing/2014/main" id="{65C62F95-92FE-4609-921B-3ECD2F303962}"/>
              </a:ext>
            </a:extLst>
          </p:cNvPr>
          <p:cNvSpPr txBox="1"/>
          <p:nvPr/>
        </p:nvSpPr>
        <p:spPr>
          <a:xfrm>
            <a:off x="4103208" y="252947"/>
            <a:ext cx="1387476" cy="707886"/>
          </a:xfrm>
          <a:prstGeom prst="rect">
            <a:avLst/>
          </a:prstGeom>
          <a:noFill/>
        </p:spPr>
        <p:txBody>
          <a:bodyPr wrap="square" rtlCol="0">
            <a:spAutoFit/>
          </a:bodyPr>
          <a:lstStyle/>
          <a:p>
            <a:pPr algn="ctr"/>
            <a:r>
              <a:rPr lang="en-GB" sz="800" dirty="0">
                <a:solidFill>
                  <a:schemeClr val="tx1">
                    <a:lumMod val="65000"/>
                    <a:lumOff val="35000"/>
                  </a:schemeClr>
                </a:solidFill>
              </a:rPr>
              <a:t>If multiple open ended questions in your survey, you can navigate between these in the menu to the left</a:t>
            </a:r>
          </a:p>
        </p:txBody>
      </p:sp>
      <p:cxnSp>
        <p:nvCxnSpPr>
          <p:cNvPr id="13" name="Connector: Elbow 12">
            <a:extLst>
              <a:ext uri="{FF2B5EF4-FFF2-40B4-BE49-F238E27FC236}">
                <a16:creationId xmlns:a16="http://schemas.microsoft.com/office/drawing/2014/main" id="{2BDBE625-D66F-4100-8D63-978050F745B4}"/>
              </a:ext>
            </a:extLst>
          </p:cNvPr>
          <p:cNvCxnSpPr>
            <a:cxnSpLocks/>
            <a:endCxn id="12" idx="2"/>
          </p:cNvCxnSpPr>
          <p:nvPr/>
        </p:nvCxnSpPr>
        <p:spPr>
          <a:xfrm rot="16200000" flipV="1">
            <a:off x="3986965" y="1770815"/>
            <a:ext cx="2042717" cy="422754"/>
          </a:xfrm>
          <a:prstGeom prst="bentConnector3">
            <a:avLst>
              <a:gd name="adj1" fmla="val -49"/>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A86B2DBF-D6B9-4064-9B64-CCBEEA95B89C}"/>
              </a:ext>
            </a:extLst>
          </p:cNvPr>
          <p:cNvCxnSpPr>
            <a:cxnSpLocks/>
            <a:endCxn id="21" idx="2"/>
          </p:cNvCxnSpPr>
          <p:nvPr/>
        </p:nvCxnSpPr>
        <p:spPr>
          <a:xfrm rot="5400000" flipH="1" flipV="1">
            <a:off x="10268921" y="1377329"/>
            <a:ext cx="1338230" cy="505239"/>
          </a:xfrm>
          <a:prstGeom prst="bentConnector3">
            <a:avLst>
              <a:gd name="adj1" fmla="val -759"/>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6713F941-3292-4D80-8F59-9EFBD290FABF}"/>
              </a:ext>
            </a:extLst>
          </p:cNvPr>
          <p:cNvSpPr txBox="1"/>
          <p:nvPr/>
        </p:nvSpPr>
        <p:spPr>
          <a:xfrm>
            <a:off x="10615981" y="499168"/>
            <a:ext cx="1149350" cy="461665"/>
          </a:xfrm>
          <a:prstGeom prst="rect">
            <a:avLst/>
          </a:prstGeom>
          <a:noFill/>
        </p:spPr>
        <p:txBody>
          <a:bodyPr wrap="square" rtlCol="0">
            <a:spAutoFit/>
          </a:bodyPr>
          <a:lstStyle/>
          <a:p>
            <a:pPr algn="ctr"/>
            <a:r>
              <a:rPr lang="en-GB" sz="800" dirty="0">
                <a:solidFill>
                  <a:schemeClr val="tx1">
                    <a:lumMod val="65000"/>
                    <a:lumOff val="35000"/>
                  </a:schemeClr>
                </a:solidFill>
              </a:rPr>
              <a:t>Translate the comments into English</a:t>
            </a:r>
          </a:p>
        </p:txBody>
      </p:sp>
      <p:sp>
        <p:nvSpPr>
          <p:cNvPr id="22" name="TextBox 21">
            <a:extLst>
              <a:ext uri="{FF2B5EF4-FFF2-40B4-BE49-F238E27FC236}">
                <a16:creationId xmlns:a16="http://schemas.microsoft.com/office/drawing/2014/main" id="{75316FE4-F408-4E92-864D-EAE16D6AC26F}"/>
              </a:ext>
            </a:extLst>
          </p:cNvPr>
          <p:cNvSpPr txBox="1"/>
          <p:nvPr/>
        </p:nvSpPr>
        <p:spPr>
          <a:xfrm>
            <a:off x="8682631" y="6190219"/>
            <a:ext cx="1149350" cy="461665"/>
          </a:xfrm>
          <a:prstGeom prst="rect">
            <a:avLst/>
          </a:prstGeom>
          <a:noFill/>
        </p:spPr>
        <p:txBody>
          <a:bodyPr wrap="square" rtlCol="0">
            <a:spAutoFit/>
          </a:bodyPr>
          <a:lstStyle/>
          <a:p>
            <a:pPr algn="ctr"/>
            <a:r>
              <a:rPr lang="en-GB" sz="800" dirty="0">
                <a:solidFill>
                  <a:schemeClr val="tx1">
                    <a:lumMod val="65000"/>
                    <a:lumOff val="35000"/>
                  </a:schemeClr>
                </a:solidFill>
              </a:rPr>
              <a:t>Choose how many comments you would like to see per page</a:t>
            </a:r>
          </a:p>
        </p:txBody>
      </p:sp>
      <p:cxnSp>
        <p:nvCxnSpPr>
          <p:cNvPr id="23" name="Connector: Elbow 22">
            <a:extLst>
              <a:ext uri="{FF2B5EF4-FFF2-40B4-BE49-F238E27FC236}">
                <a16:creationId xmlns:a16="http://schemas.microsoft.com/office/drawing/2014/main" id="{69B78526-9B96-493C-806B-27371233346D}"/>
              </a:ext>
            </a:extLst>
          </p:cNvPr>
          <p:cNvCxnSpPr>
            <a:cxnSpLocks/>
            <a:endCxn id="22" idx="0"/>
          </p:cNvCxnSpPr>
          <p:nvPr/>
        </p:nvCxnSpPr>
        <p:spPr>
          <a:xfrm rot="16200000" flipH="1">
            <a:off x="8957600" y="5890513"/>
            <a:ext cx="538356" cy="61055"/>
          </a:xfrm>
          <a:prstGeom prst="bentConnector3">
            <a:avLst>
              <a:gd name="adj1" fmla="val 50000"/>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39009007"/>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C5FC9AD-B5AD-4576-8545-0659C8A734F6}"/>
              </a:ext>
            </a:extLst>
          </p:cNvPr>
          <p:cNvPicPr>
            <a:picLocks noChangeAspect="1"/>
          </p:cNvPicPr>
          <p:nvPr/>
        </p:nvPicPr>
        <p:blipFill>
          <a:blip r:embed="rId2"/>
          <a:stretch>
            <a:fillRect/>
          </a:stretch>
        </p:blipFill>
        <p:spPr>
          <a:xfrm>
            <a:off x="4758054" y="1519426"/>
            <a:ext cx="6621146" cy="3591971"/>
          </a:xfrm>
          <a:prstGeom prst="rect">
            <a:avLst/>
          </a:prstGeom>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r>
              <a:rPr lang="en-GB" sz="3200" dirty="0">
                <a:solidFill>
                  <a:schemeClr val="bg1"/>
                </a:solidFill>
              </a:rPr>
              <a:t>EMPLOYEE TYPES</a:t>
            </a:r>
          </a:p>
        </p:txBody>
      </p:sp>
      <p:sp>
        <p:nvSpPr>
          <p:cNvPr id="6" name="TextBox 5">
            <a:extLst>
              <a:ext uri="{FF2B5EF4-FFF2-40B4-BE49-F238E27FC236}">
                <a16:creationId xmlns:a16="http://schemas.microsoft.com/office/drawing/2014/main" id="{B8F4A314-54A9-4D60-8D33-D48E9DFDDC5E}"/>
              </a:ext>
            </a:extLst>
          </p:cNvPr>
          <p:cNvSpPr txBox="1"/>
          <p:nvPr/>
        </p:nvSpPr>
        <p:spPr>
          <a:xfrm>
            <a:off x="686072" y="4078401"/>
            <a:ext cx="2556749" cy="3308598"/>
          </a:xfrm>
          <a:prstGeom prst="rect">
            <a:avLst/>
          </a:prstGeom>
          <a:noFill/>
        </p:spPr>
        <p:txBody>
          <a:bodyPr wrap="square" rtlCol="0">
            <a:spAutoFit/>
          </a:bodyPr>
          <a:lstStyle/>
          <a:p>
            <a:r>
              <a:rPr lang="en-GB" sz="1100" dirty="0">
                <a:solidFill>
                  <a:schemeClr val="bg1"/>
                </a:solidFill>
              </a:rPr>
              <a:t>Find information about the employee types in your organization or team.</a:t>
            </a:r>
          </a:p>
          <a:p>
            <a:endParaRPr lang="en-GB" sz="1100" dirty="0">
              <a:solidFill>
                <a:schemeClr val="bg1"/>
              </a:solidFill>
            </a:endParaRPr>
          </a:p>
          <a:p>
            <a:r>
              <a:rPr lang="en-GB" sz="1100" dirty="0">
                <a:solidFill>
                  <a:schemeClr val="bg1"/>
                </a:solidFill>
              </a:rPr>
              <a:t>Click on a segment in the illustration to see details. </a:t>
            </a:r>
          </a:p>
          <a:p>
            <a:endParaRPr lang="en-GB" sz="1100" dirty="0">
              <a:solidFill>
                <a:schemeClr val="bg1"/>
              </a:solidFill>
            </a:endParaRPr>
          </a:p>
          <a:p>
            <a:endParaRPr lang="en-GB" sz="1100" dirty="0">
              <a:solidFill>
                <a:schemeClr val="bg1"/>
              </a:solidFill>
            </a:endParaRPr>
          </a:p>
          <a:p>
            <a:endParaRPr lang="en-GB" sz="1100" dirty="0">
              <a:solidFill>
                <a:schemeClr val="bg1"/>
              </a:solidFill>
            </a:endParaRPr>
          </a:p>
          <a:p>
            <a:endParaRPr lang="en-GB" sz="1100" dirty="0">
              <a:solidFill>
                <a:schemeClr val="bg1"/>
              </a:solidFill>
            </a:endParaRPr>
          </a:p>
          <a:p>
            <a:r>
              <a:rPr lang="en-GB" sz="1100" dirty="0">
                <a:solidFill>
                  <a:schemeClr val="bg1"/>
                </a:solidFill>
              </a:rPr>
              <a:t>eNPS = employee net promoter score Indicate Employer Brand strength in terms of proportion of Promoters and Detractors. </a:t>
            </a:r>
          </a:p>
          <a:p>
            <a:endParaRPr lang="en-GB" sz="1100" dirty="0">
              <a:solidFill>
                <a:schemeClr val="bg1"/>
              </a:solidFill>
            </a:endParaRPr>
          </a:p>
          <a:p>
            <a:endParaRPr lang="en-GB" sz="1100" dirty="0">
              <a:solidFill>
                <a:schemeClr val="bg1"/>
              </a:solidFill>
            </a:endParaRPr>
          </a:p>
          <a:p>
            <a:endParaRPr lang="en-GB" sz="1100" dirty="0">
              <a:solidFill>
                <a:schemeClr val="bg1"/>
              </a:solidFill>
            </a:endParaRPr>
          </a:p>
          <a:p>
            <a:endParaRPr lang="en-GB" sz="1100" dirty="0">
              <a:solidFill>
                <a:schemeClr val="bg1"/>
              </a:solidFill>
            </a:endParaRPr>
          </a:p>
          <a:p>
            <a:endParaRPr lang="en-GB" sz="1100" dirty="0">
              <a:solidFill>
                <a:schemeClr val="bg1"/>
              </a:solidFill>
            </a:endParaRPr>
          </a:p>
          <a:p>
            <a:r>
              <a:rPr lang="en-GB" sz="1100" dirty="0">
                <a:solidFill>
                  <a:schemeClr val="bg1"/>
                </a:solidFill>
              </a:rPr>
              <a:t> </a:t>
            </a:r>
          </a:p>
        </p:txBody>
      </p:sp>
      <p:cxnSp>
        <p:nvCxnSpPr>
          <p:cNvPr id="7" name="Connector: Elbow 6">
            <a:extLst>
              <a:ext uri="{FF2B5EF4-FFF2-40B4-BE49-F238E27FC236}">
                <a16:creationId xmlns:a16="http://schemas.microsoft.com/office/drawing/2014/main" id="{2FB0C310-7D03-46B9-966F-E09D5E7AC540}"/>
              </a:ext>
            </a:extLst>
          </p:cNvPr>
          <p:cNvCxnSpPr>
            <a:cxnSpLocks/>
            <a:endCxn id="9" idx="2"/>
          </p:cNvCxnSpPr>
          <p:nvPr/>
        </p:nvCxnSpPr>
        <p:spPr>
          <a:xfrm rot="16200000" flipV="1">
            <a:off x="6325264" y="1555794"/>
            <a:ext cx="1044142" cy="672457"/>
          </a:xfrm>
          <a:prstGeom prst="bentConnector3">
            <a:avLst>
              <a:gd name="adj1" fmla="val 92"/>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C19E9CF3-7BC5-4450-9CB5-CBB5E5E6624A}"/>
              </a:ext>
            </a:extLst>
          </p:cNvPr>
          <p:cNvSpPr txBox="1"/>
          <p:nvPr/>
        </p:nvSpPr>
        <p:spPr>
          <a:xfrm>
            <a:off x="5596706" y="785177"/>
            <a:ext cx="1828799" cy="584775"/>
          </a:xfrm>
          <a:prstGeom prst="rect">
            <a:avLst/>
          </a:prstGeom>
          <a:noFill/>
        </p:spPr>
        <p:txBody>
          <a:bodyPr wrap="square" rtlCol="0">
            <a:spAutoFit/>
          </a:bodyPr>
          <a:lstStyle/>
          <a:p>
            <a:pPr algn="ctr"/>
            <a:r>
              <a:rPr lang="en-GB" sz="800" dirty="0">
                <a:solidFill>
                  <a:schemeClr val="tx1">
                    <a:lumMod val="65000"/>
                    <a:lumOff val="35000"/>
                  </a:schemeClr>
                </a:solidFill>
              </a:rPr>
              <a:t>Navigate between available employee types such as eNPS, Loyalty segmentation and Perception of management</a:t>
            </a:r>
          </a:p>
        </p:txBody>
      </p:sp>
      <p:cxnSp>
        <p:nvCxnSpPr>
          <p:cNvPr id="13" name="Connector: Elbow 12">
            <a:extLst>
              <a:ext uri="{FF2B5EF4-FFF2-40B4-BE49-F238E27FC236}">
                <a16:creationId xmlns:a16="http://schemas.microsoft.com/office/drawing/2014/main" id="{BEC46AF5-1D99-48E3-833E-1267CC538E4D}"/>
              </a:ext>
            </a:extLst>
          </p:cNvPr>
          <p:cNvCxnSpPr>
            <a:cxnSpLocks/>
            <a:stCxn id="14" idx="0"/>
          </p:cNvCxnSpPr>
          <p:nvPr/>
        </p:nvCxnSpPr>
        <p:spPr>
          <a:xfrm rot="16200000" flipV="1">
            <a:off x="9259866" y="4073502"/>
            <a:ext cx="1853853" cy="847333"/>
          </a:xfrm>
          <a:prstGeom prst="bentConnector3">
            <a:avLst>
              <a:gd name="adj1" fmla="val 100264"/>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970E40B-5093-4B30-8AC9-47875C539EF4}"/>
              </a:ext>
            </a:extLst>
          </p:cNvPr>
          <p:cNvSpPr txBox="1"/>
          <p:nvPr/>
        </p:nvSpPr>
        <p:spPr>
          <a:xfrm>
            <a:off x="10035783" y="5424095"/>
            <a:ext cx="1149350" cy="461665"/>
          </a:xfrm>
          <a:prstGeom prst="rect">
            <a:avLst/>
          </a:prstGeom>
          <a:noFill/>
        </p:spPr>
        <p:txBody>
          <a:bodyPr wrap="square" rtlCol="0">
            <a:spAutoFit/>
          </a:bodyPr>
          <a:lstStyle/>
          <a:p>
            <a:pPr algn="ctr"/>
            <a:r>
              <a:rPr lang="en-GB" sz="800" dirty="0">
                <a:solidFill>
                  <a:schemeClr val="tx1">
                    <a:lumMod val="65000"/>
                    <a:lumOff val="35000"/>
                  </a:schemeClr>
                </a:solidFill>
              </a:rPr>
              <a:t>Show results for underlying units if available</a:t>
            </a:r>
          </a:p>
        </p:txBody>
      </p:sp>
    </p:spTree>
    <p:extLst>
      <p:ext uri="{BB962C8B-B14F-4D97-AF65-F5344CB8AC3E}">
        <p14:creationId xmlns:p14="http://schemas.microsoft.com/office/powerpoint/2010/main" val="751903243"/>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EFA30C59-1010-42B4-AD2A-DCE6EB5EEF78}"/>
              </a:ext>
            </a:extLst>
          </p:cNvPr>
          <p:cNvPicPr>
            <a:picLocks noChangeAspect="1"/>
          </p:cNvPicPr>
          <p:nvPr/>
        </p:nvPicPr>
        <p:blipFill>
          <a:blip r:embed="rId2"/>
          <a:stretch>
            <a:fillRect/>
          </a:stretch>
        </p:blipFill>
        <p:spPr>
          <a:xfrm>
            <a:off x="4218999" y="734548"/>
            <a:ext cx="7139664" cy="3828385"/>
          </a:xfrm>
          <a:prstGeom prst="rect">
            <a:avLst/>
          </a:prstGeom>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540000" tIns="720000" rIns="540000" bIns="720000" rtlCol="0" anchor="ctr"/>
          <a:lstStyle/>
          <a:p>
            <a:r>
              <a:rPr lang="en-GB" sz="3200" dirty="0">
                <a:solidFill>
                  <a:schemeClr val="bg1"/>
                </a:solidFill>
              </a:rPr>
              <a:t>DEMOGRAPHICS</a:t>
            </a:r>
          </a:p>
        </p:txBody>
      </p:sp>
      <p:sp>
        <p:nvSpPr>
          <p:cNvPr id="5" name="TextBox 4">
            <a:extLst>
              <a:ext uri="{FF2B5EF4-FFF2-40B4-BE49-F238E27FC236}">
                <a16:creationId xmlns:a16="http://schemas.microsoft.com/office/drawing/2014/main" id="{58CFB42E-36AB-4A82-9381-D74748D437FE}"/>
              </a:ext>
            </a:extLst>
          </p:cNvPr>
          <p:cNvSpPr txBox="1"/>
          <p:nvPr/>
        </p:nvSpPr>
        <p:spPr>
          <a:xfrm>
            <a:off x="572856" y="3956476"/>
            <a:ext cx="2556749" cy="1446550"/>
          </a:xfrm>
          <a:prstGeom prst="rect">
            <a:avLst/>
          </a:prstGeom>
          <a:noFill/>
        </p:spPr>
        <p:txBody>
          <a:bodyPr wrap="square" rtlCol="0">
            <a:spAutoFit/>
          </a:bodyPr>
          <a:lstStyle/>
          <a:p>
            <a:r>
              <a:rPr lang="en-GB" sz="1100" dirty="0">
                <a:solidFill>
                  <a:schemeClr val="bg1"/>
                </a:solidFill>
              </a:rPr>
              <a:t>The distribution of employees according to selected demographics. Click on ‘show more’ to see the results of the different demographics. </a:t>
            </a:r>
          </a:p>
          <a:p>
            <a:endParaRPr lang="en-GB" sz="1100" dirty="0">
              <a:solidFill>
                <a:schemeClr val="bg1"/>
              </a:solidFill>
            </a:endParaRPr>
          </a:p>
          <a:p>
            <a:r>
              <a:rPr lang="en-GB" sz="1100" dirty="0">
                <a:solidFill>
                  <a:schemeClr val="bg1"/>
                </a:solidFill>
              </a:rPr>
              <a:t>Only available in higher level reports with more than 99 responses. </a:t>
            </a:r>
          </a:p>
        </p:txBody>
      </p:sp>
      <p:sp>
        <p:nvSpPr>
          <p:cNvPr id="12" name="TextBox 11">
            <a:extLst>
              <a:ext uri="{FF2B5EF4-FFF2-40B4-BE49-F238E27FC236}">
                <a16:creationId xmlns:a16="http://schemas.microsoft.com/office/drawing/2014/main" id="{14843E84-BD11-4088-859B-88BDDA7F36D1}"/>
              </a:ext>
            </a:extLst>
          </p:cNvPr>
          <p:cNvSpPr txBox="1"/>
          <p:nvPr/>
        </p:nvSpPr>
        <p:spPr>
          <a:xfrm>
            <a:off x="7266285" y="4818251"/>
            <a:ext cx="831679" cy="584775"/>
          </a:xfrm>
          <a:prstGeom prst="rect">
            <a:avLst/>
          </a:prstGeom>
          <a:noFill/>
        </p:spPr>
        <p:txBody>
          <a:bodyPr wrap="square" rtlCol="0">
            <a:spAutoFit/>
          </a:bodyPr>
          <a:lstStyle/>
          <a:p>
            <a:pPr algn="ctr"/>
            <a:r>
              <a:rPr lang="en-GB" sz="800" dirty="0">
                <a:solidFill>
                  <a:schemeClr val="tx1">
                    <a:lumMod val="65000"/>
                    <a:lumOff val="35000"/>
                  </a:schemeClr>
                </a:solidFill>
              </a:rPr>
              <a:t>Click on a theme to see the scores on question level</a:t>
            </a:r>
          </a:p>
        </p:txBody>
      </p:sp>
      <p:pic>
        <p:nvPicPr>
          <p:cNvPr id="15" name="Picture 14">
            <a:extLst>
              <a:ext uri="{FF2B5EF4-FFF2-40B4-BE49-F238E27FC236}">
                <a16:creationId xmlns:a16="http://schemas.microsoft.com/office/drawing/2014/main" id="{5E4CA2D1-6F6E-48CD-A22F-3000AA7041EB}"/>
              </a:ext>
            </a:extLst>
          </p:cNvPr>
          <p:cNvPicPr>
            <a:picLocks noChangeAspect="1"/>
          </p:cNvPicPr>
          <p:nvPr/>
        </p:nvPicPr>
        <p:blipFill>
          <a:blip r:embed="rId3"/>
          <a:stretch>
            <a:fillRect/>
          </a:stretch>
        </p:blipFill>
        <p:spPr>
          <a:xfrm>
            <a:off x="8247019" y="4738705"/>
            <a:ext cx="3622388" cy="1706091"/>
          </a:xfrm>
          <a:prstGeom prst="rect">
            <a:avLst/>
          </a:prstGeom>
          <a:ln>
            <a:noFill/>
          </a:ln>
          <a:effectLst>
            <a:outerShdw blurRad="50800" dist="38100" dir="2700000" algn="tl" rotWithShape="0">
              <a:prstClr val="black">
                <a:alpha val="40000"/>
              </a:prstClr>
            </a:outerShdw>
          </a:effectLst>
        </p:spPr>
      </p:pic>
      <p:cxnSp>
        <p:nvCxnSpPr>
          <p:cNvPr id="7" name="Connector: Elbow 6">
            <a:extLst>
              <a:ext uri="{FF2B5EF4-FFF2-40B4-BE49-F238E27FC236}">
                <a16:creationId xmlns:a16="http://schemas.microsoft.com/office/drawing/2014/main" id="{99619387-E2B6-413F-AD69-509A6E489183}"/>
              </a:ext>
            </a:extLst>
          </p:cNvPr>
          <p:cNvCxnSpPr>
            <a:cxnSpLocks/>
          </p:cNvCxnSpPr>
          <p:nvPr/>
        </p:nvCxnSpPr>
        <p:spPr>
          <a:xfrm rot="16200000" flipH="1">
            <a:off x="7216607" y="3344712"/>
            <a:ext cx="2787984" cy="1"/>
          </a:xfrm>
          <a:prstGeom prst="bentConnector3">
            <a:avLst>
              <a:gd name="adj1" fmla="val 50000"/>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3711520"/>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B87BBA8-1A9C-46D8-892B-48CF2335020D}"/>
              </a:ext>
            </a:extLst>
          </p:cNvPr>
          <p:cNvPicPr>
            <a:picLocks noChangeAspect="1"/>
          </p:cNvPicPr>
          <p:nvPr/>
        </p:nvPicPr>
        <p:blipFill>
          <a:blip r:embed="rId2"/>
          <a:stretch>
            <a:fillRect/>
          </a:stretch>
        </p:blipFill>
        <p:spPr>
          <a:xfrm>
            <a:off x="4403389" y="1137649"/>
            <a:ext cx="6767147" cy="3776068"/>
          </a:xfrm>
          <a:prstGeom prst="rect">
            <a:avLst/>
          </a:prstGeom>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endParaRPr lang="en-GB" sz="3200" dirty="0">
              <a:solidFill>
                <a:schemeClr val="bg1"/>
              </a:solidFill>
            </a:endParaRPr>
          </a:p>
        </p:txBody>
      </p:sp>
      <p:sp>
        <p:nvSpPr>
          <p:cNvPr id="14" name="TextBox 13">
            <a:extLst>
              <a:ext uri="{FF2B5EF4-FFF2-40B4-BE49-F238E27FC236}">
                <a16:creationId xmlns:a16="http://schemas.microsoft.com/office/drawing/2014/main" id="{B9BD0990-EFCC-42AA-BEAF-71DE5B391400}"/>
              </a:ext>
            </a:extLst>
          </p:cNvPr>
          <p:cNvSpPr txBox="1"/>
          <p:nvPr/>
        </p:nvSpPr>
        <p:spPr>
          <a:xfrm>
            <a:off x="7151213" y="5156463"/>
            <a:ext cx="1608853" cy="584775"/>
          </a:xfrm>
          <a:prstGeom prst="rect">
            <a:avLst/>
          </a:prstGeom>
          <a:noFill/>
        </p:spPr>
        <p:txBody>
          <a:bodyPr wrap="square" rtlCol="0">
            <a:spAutoFit/>
          </a:bodyPr>
          <a:lstStyle/>
          <a:p>
            <a:pPr algn="ctr"/>
            <a:r>
              <a:rPr lang="en-GB" sz="800" dirty="0">
                <a:solidFill>
                  <a:schemeClr val="tx1">
                    <a:lumMod val="65000"/>
                    <a:lumOff val="35000"/>
                  </a:schemeClr>
                </a:solidFill>
              </a:rPr>
              <a:t>Click on the </a:t>
            </a:r>
            <a:r>
              <a:rPr lang="en-GB" sz="800" i="1" dirty="0">
                <a:solidFill>
                  <a:schemeClr val="tx1">
                    <a:lumMod val="65000"/>
                    <a:lumOff val="35000"/>
                  </a:schemeClr>
                </a:solidFill>
              </a:rPr>
              <a:t>‘Team Dialogue Suggestion’</a:t>
            </a:r>
            <a:r>
              <a:rPr lang="en-GB" sz="800" dirty="0">
                <a:solidFill>
                  <a:schemeClr val="tx1">
                    <a:lumMod val="65000"/>
                    <a:lumOff val="35000"/>
                  </a:schemeClr>
                </a:solidFill>
              </a:rPr>
              <a:t> to get inspiration on what to discuss on the coming team dialogue meeting</a:t>
            </a:r>
          </a:p>
        </p:txBody>
      </p:sp>
      <p:cxnSp>
        <p:nvCxnSpPr>
          <p:cNvPr id="13" name="Connector: Elbow 12">
            <a:extLst>
              <a:ext uri="{FF2B5EF4-FFF2-40B4-BE49-F238E27FC236}">
                <a16:creationId xmlns:a16="http://schemas.microsoft.com/office/drawing/2014/main" id="{3E7BE2BA-3143-4C63-AA79-758746A37420}"/>
              </a:ext>
            </a:extLst>
          </p:cNvPr>
          <p:cNvCxnSpPr>
            <a:cxnSpLocks/>
          </p:cNvCxnSpPr>
          <p:nvPr/>
        </p:nvCxnSpPr>
        <p:spPr>
          <a:xfrm rot="16200000" flipV="1">
            <a:off x="9301303" y="3432133"/>
            <a:ext cx="1652820" cy="607098"/>
          </a:xfrm>
          <a:prstGeom prst="bentConnector3">
            <a:avLst>
              <a:gd name="adj1" fmla="val 99952"/>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F4F37CB6-57D5-4793-A64E-D7249F2C4B1C}"/>
              </a:ext>
            </a:extLst>
          </p:cNvPr>
          <p:cNvPicPr>
            <a:picLocks noChangeAspect="1"/>
          </p:cNvPicPr>
          <p:nvPr/>
        </p:nvPicPr>
        <p:blipFill>
          <a:blip r:embed="rId3"/>
          <a:stretch>
            <a:fillRect/>
          </a:stretch>
        </p:blipFill>
        <p:spPr>
          <a:xfrm>
            <a:off x="8874091" y="4550252"/>
            <a:ext cx="2808673" cy="1755421"/>
          </a:xfrm>
          <a:prstGeom prst="rect">
            <a:avLst/>
          </a:prstGeom>
          <a:ln>
            <a:no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AB8BB0C-7EAC-47D5-8504-088B40C25239}"/>
              </a:ext>
            </a:extLst>
          </p:cNvPr>
          <p:cNvSpPr txBox="1"/>
          <p:nvPr/>
        </p:nvSpPr>
        <p:spPr>
          <a:xfrm>
            <a:off x="371554" y="1006628"/>
            <a:ext cx="2947378" cy="584775"/>
          </a:xfrm>
          <a:prstGeom prst="rect">
            <a:avLst/>
          </a:prstGeom>
          <a:noFill/>
        </p:spPr>
        <p:txBody>
          <a:bodyPr wrap="square" rtlCol="0">
            <a:spAutoFit/>
          </a:bodyPr>
          <a:lstStyle/>
          <a:p>
            <a:r>
              <a:rPr lang="en-GB" sz="3200" dirty="0">
                <a:solidFill>
                  <a:schemeClr val="bg1"/>
                </a:solidFill>
              </a:rPr>
              <a:t>FOCUS AREAS</a:t>
            </a:r>
          </a:p>
        </p:txBody>
      </p:sp>
      <p:sp>
        <p:nvSpPr>
          <p:cNvPr id="3" name="TextBox 2">
            <a:extLst>
              <a:ext uri="{FF2B5EF4-FFF2-40B4-BE49-F238E27FC236}">
                <a16:creationId xmlns:a16="http://schemas.microsoft.com/office/drawing/2014/main" id="{FEA3A0DC-5200-4A60-82BA-ACA6A52E19B4}"/>
              </a:ext>
            </a:extLst>
          </p:cNvPr>
          <p:cNvSpPr txBox="1"/>
          <p:nvPr/>
        </p:nvSpPr>
        <p:spPr>
          <a:xfrm>
            <a:off x="417160" y="1752600"/>
            <a:ext cx="3448599" cy="4370427"/>
          </a:xfrm>
          <a:prstGeom prst="rect">
            <a:avLst/>
          </a:prstGeom>
          <a:noFill/>
        </p:spPr>
        <p:txBody>
          <a:bodyPr wrap="square" rtlCol="0">
            <a:spAutoFit/>
          </a:bodyPr>
          <a:lstStyle/>
          <a:p>
            <a:r>
              <a:rPr lang="en-US" sz="1100" dirty="0">
                <a:solidFill>
                  <a:schemeClr val="bg1"/>
                </a:solidFill>
              </a:rPr>
              <a:t>Only available in team reports.</a:t>
            </a:r>
          </a:p>
          <a:p>
            <a:endParaRPr lang="en-US" sz="1100" dirty="0">
              <a:solidFill>
                <a:schemeClr val="bg1"/>
              </a:solidFill>
            </a:endParaRPr>
          </a:p>
          <a:p>
            <a:r>
              <a:rPr lang="en-US" sz="1100" dirty="0">
                <a:solidFill>
                  <a:schemeClr val="bg1"/>
                </a:solidFill>
              </a:rPr>
              <a:t>Get input for the team dialogue by looking at Ennova’s recommended focus areas for your team. </a:t>
            </a:r>
          </a:p>
          <a:p>
            <a:endParaRPr lang="en-US" sz="500" dirty="0">
              <a:solidFill>
                <a:schemeClr val="bg1"/>
              </a:solidFill>
            </a:endParaRPr>
          </a:p>
          <a:p>
            <a:endParaRPr lang="en-US" sz="1100" dirty="0">
              <a:solidFill>
                <a:schemeClr val="bg1"/>
              </a:solidFill>
            </a:endParaRPr>
          </a:p>
          <a:p>
            <a:r>
              <a:rPr lang="en-GB" sz="1100" b="1" dirty="0">
                <a:solidFill>
                  <a:schemeClr val="bg1"/>
                </a:solidFill>
              </a:rPr>
              <a:t>HIGH, MEDIUM &amp; LOW ENGAGEMENT POTENTIAL</a:t>
            </a:r>
          </a:p>
          <a:p>
            <a:endParaRPr lang="en-US" sz="400" dirty="0">
              <a:solidFill>
                <a:schemeClr val="bg1"/>
              </a:solidFill>
            </a:endParaRPr>
          </a:p>
          <a:p>
            <a:r>
              <a:rPr lang="en-US" sz="1100" dirty="0">
                <a:solidFill>
                  <a:schemeClr val="bg1"/>
                </a:solidFill>
              </a:rPr>
              <a:t>The focus area page show all drivers divided into high, medium or low engagement potential.                   This is done based on three elements:       </a:t>
            </a:r>
          </a:p>
          <a:p>
            <a:endParaRPr lang="en-US" sz="500" dirty="0">
              <a:solidFill>
                <a:schemeClr val="bg1"/>
              </a:solidFill>
            </a:endParaRPr>
          </a:p>
          <a:p>
            <a:pPr marL="228600" indent="-228600">
              <a:buFont typeface="+mj-lt"/>
              <a:buAutoNum type="arabicPeriod"/>
            </a:pPr>
            <a:r>
              <a:rPr lang="en-US" sz="1100" dirty="0">
                <a:solidFill>
                  <a:schemeClr val="bg1"/>
                </a:solidFill>
              </a:rPr>
              <a:t>The employee's evaluation of the driver</a:t>
            </a:r>
          </a:p>
          <a:p>
            <a:pPr marL="228600" indent="-228600">
              <a:buFont typeface="+mj-lt"/>
              <a:buAutoNum type="arabicPeriod"/>
            </a:pPr>
            <a:r>
              <a:rPr lang="en-US" sz="1100" dirty="0">
                <a:solidFill>
                  <a:schemeClr val="bg1"/>
                </a:solidFill>
              </a:rPr>
              <a:t>The drivers impact on Engagement for the specific group of employees</a:t>
            </a:r>
          </a:p>
          <a:p>
            <a:pPr marL="228600" indent="-228600">
              <a:buFont typeface="+mj-lt"/>
              <a:buAutoNum type="arabicPeriod"/>
            </a:pPr>
            <a:r>
              <a:rPr lang="en-US" sz="1100" dirty="0">
                <a:solidFill>
                  <a:schemeClr val="bg1"/>
                </a:solidFill>
              </a:rPr>
              <a:t>Ennova big data insights on how easy/difficult  it is to improve the driver</a:t>
            </a:r>
          </a:p>
          <a:p>
            <a:endParaRPr lang="en-US" sz="1100" dirty="0">
              <a:solidFill>
                <a:schemeClr val="bg1"/>
              </a:solidFill>
            </a:endParaRPr>
          </a:p>
          <a:p>
            <a:r>
              <a:rPr lang="en-US" sz="1100" dirty="0">
                <a:solidFill>
                  <a:schemeClr val="bg1"/>
                </a:solidFill>
              </a:rPr>
              <a:t>The purpose of the recommended focus areas is to give you somewhere to begin your work, so you don’t have to figure out which areas need your attention or in what order. </a:t>
            </a:r>
          </a:p>
          <a:p>
            <a:endParaRPr lang="en-US" sz="1100" dirty="0">
              <a:solidFill>
                <a:schemeClr val="bg1"/>
              </a:solidFill>
            </a:endParaRPr>
          </a:p>
          <a:p>
            <a:r>
              <a:rPr lang="en-US" sz="1100" dirty="0">
                <a:solidFill>
                  <a:schemeClr val="bg1"/>
                </a:solidFill>
              </a:rPr>
              <a:t>Notice it’s a recommendation and not a rule book. At the end it’s fully up to you and the team to decide what is most important to work on. </a:t>
            </a:r>
          </a:p>
          <a:p>
            <a:endParaRPr lang="en-US" sz="1100" dirty="0">
              <a:solidFill>
                <a:schemeClr val="bg1"/>
              </a:solidFill>
            </a:endParaRPr>
          </a:p>
        </p:txBody>
      </p:sp>
    </p:spTree>
    <p:extLst>
      <p:ext uri="{BB962C8B-B14F-4D97-AF65-F5344CB8AC3E}">
        <p14:creationId xmlns:p14="http://schemas.microsoft.com/office/powerpoint/2010/main" val="2650450805"/>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r>
              <a:rPr lang="en-GB" sz="3200" dirty="0">
                <a:solidFill>
                  <a:schemeClr val="bg1"/>
                </a:solidFill>
              </a:rPr>
              <a:t>ATTENTION POINTS</a:t>
            </a:r>
          </a:p>
        </p:txBody>
      </p:sp>
      <p:sp>
        <p:nvSpPr>
          <p:cNvPr id="5" name="TextBox 4">
            <a:extLst>
              <a:ext uri="{FF2B5EF4-FFF2-40B4-BE49-F238E27FC236}">
                <a16:creationId xmlns:a16="http://schemas.microsoft.com/office/drawing/2014/main" id="{68CC3352-AB1E-45DB-A070-23B252DE9E8D}"/>
              </a:ext>
            </a:extLst>
          </p:cNvPr>
          <p:cNvSpPr txBox="1"/>
          <p:nvPr/>
        </p:nvSpPr>
        <p:spPr>
          <a:xfrm>
            <a:off x="642488" y="4069988"/>
            <a:ext cx="2248758" cy="1277273"/>
          </a:xfrm>
          <a:prstGeom prst="rect">
            <a:avLst/>
          </a:prstGeom>
          <a:noFill/>
        </p:spPr>
        <p:txBody>
          <a:bodyPr wrap="square" rtlCol="0">
            <a:spAutoFit/>
          </a:bodyPr>
          <a:lstStyle/>
          <a:p>
            <a:r>
              <a:rPr lang="en-GB" sz="1100" dirty="0">
                <a:solidFill>
                  <a:schemeClr val="bg1"/>
                </a:solidFill>
              </a:rPr>
              <a:t>Get input for the team dialogue by looking at the Attention points for your team. Dive into </a:t>
            </a:r>
            <a:r>
              <a:rPr lang="en-GB" sz="1100" i="1" dirty="0">
                <a:solidFill>
                  <a:schemeClr val="bg1"/>
                </a:solidFill>
              </a:rPr>
              <a:t>high scores</a:t>
            </a:r>
            <a:r>
              <a:rPr lang="en-GB" sz="1100" dirty="0">
                <a:solidFill>
                  <a:schemeClr val="bg1"/>
                </a:solidFill>
              </a:rPr>
              <a:t>, </a:t>
            </a:r>
            <a:r>
              <a:rPr lang="en-GB" sz="1100" i="1" dirty="0">
                <a:solidFill>
                  <a:schemeClr val="bg1"/>
                </a:solidFill>
              </a:rPr>
              <a:t>low scores </a:t>
            </a:r>
            <a:r>
              <a:rPr lang="en-GB" sz="1100" dirty="0">
                <a:solidFill>
                  <a:schemeClr val="bg1"/>
                </a:solidFill>
              </a:rPr>
              <a:t>and possible negative development. </a:t>
            </a:r>
          </a:p>
          <a:p>
            <a:endParaRPr lang="en-GB" sz="1100" dirty="0">
              <a:solidFill>
                <a:schemeClr val="bg1"/>
              </a:solidFill>
            </a:endParaRPr>
          </a:p>
          <a:p>
            <a:r>
              <a:rPr lang="en-GB" sz="1100" dirty="0">
                <a:solidFill>
                  <a:schemeClr val="bg1"/>
                </a:solidFill>
              </a:rPr>
              <a:t>Only available in team reports.</a:t>
            </a:r>
          </a:p>
        </p:txBody>
      </p:sp>
      <p:pic>
        <p:nvPicPr>
          <p:cNvPr id="4" name="Picture 3">
            <a:extLst>
              <a:ext uri="{FF2B5EF4-FFF2-40B4-BE49-F238E27FC236}">
                <a16:creationId xmlns:a16="http://schemas.microsoft.com/office/drawing/2014/main" id="{C66B7FFB-AC7E-4619-9A19-0CE3B184393B}"/>
              </a:ext>
            </a:extLst>
          </p:cNvPr>
          <p:cNvPicPr>
            <a:picLocks noChangeAspect="1"/>
          </p:cNvPicPr>
          <p:nvPr/>
        </p:nvPicPr>
        <p:blipFill>
          <a:blip r:embed="rId2"/>
          <a:stretch>
            <a:fillRect/>
          </a:stretch>
        </p:blipFill>
        <p:spPr>
          <a:xfrm>
            <a:off x="4481534" y="1596649"/>
            <a:ext cx="6994405" cy="3510380"/>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090776983"/>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r>
              <a:rPr lang="en-GB" sz="3200" dirty="0">
                <a:solidFill>
                  <a:schemeClr val="bg1"/>
                </a:solidFill>
              </a:rPr>
              <a:t>NEXT STEP</a:t>
            </a:r>
          </a:p>
        </p:txBody>
      </p:sp>
      <p:sp>
        <p:nvSpPr>
          <p:cNvPr id="4" name="TextBox 3">
            <a:extLst>
              <a:ext uri="{FF2B5EF4-FFF2-40B4-BE49-F238E27FC236}">
                <a16:creationId xmlns:a16="http://schemas.microsoft.com/office/drawing/2014/main" id="{EEDA306E-D42D-4B62-8C32-692D4BC37C80}"/>
              </a:ext>
            </a:extLst>
          </p:cNvPr>
          <p:cNvSpPr txBox="1"/>
          <p:nvPr/>
        </p:nvSpPr>
        <p:spPr>
          <a:xfrm>
            <a:off x="649132" y="3843755"/>
            <a:ext cx="2608418" cy="1615827"/>
          </a:xfrm>
          <a:prstGeom prst="rect">
            <a:avLst/>
          </a:prstGeom>
          <a:noFill/>
        </p:spPr>
        <p:txBody>
          <a:bodyPr wrap="square" rtlCol="0">
            <a:spAutoFit/>
          </a:bodyPr>
          <a:lstStyle/>
          <a:p>
            <a:r>
              <a:rPr lang="en-GB" sz="1100" dirty="0">
                <a:solidFill>
                  <a:schemeClr val="bg1"/>
                </a:solidFill>
              </a:rPr>
              <a:t>Let Ennova’s Leadership &amp; Team Development experts guide you through Ennova’s recommended process for the next steps. </a:t>
            </a:r>
          </a:p>
          <a:p>
            <a:endParaRPr lang="en-GB" sz="1100" dirty="0">
              <a:solidFill>
                <a:schemeClr val="bg1"/>
              </a:solidFill>
            </a:endParaRPr>
          </a:p>
          <a:p>
            <a:r>
              <a:rPr lang="en-GB" sz="1100" dirty="0">
                <a:solidFill>
                  <a:schemeClr val="bg1"/>
                </a:solidFill>
              </a:rPr>
              <a:t>Download PDF with all results, a PDF to facilitate the team dialogue and the possibility to download open comments to a PDF. </a:t>
            </a:r>
          </a:p>
        </p:txBody>
      </p:sp>
      <p:pic>
        <p:nvPicPr>
          <p:cNvPr id="7" name="Picture Placeholder 14">
            <a:extLst>
              <a:ext uri="{FF2B5EF4-FFF2-40B4-BE49-F238E27FC236}">
                <a16:creationId xmlns:a16="http://schemas.microsoft.com/office/drawing/2014/main" id="{5303AEF4-6050-4F81-BA18-86D6B3811F06}"/>
              </a:ext>
            </a:extLst>
          </p:cNvPr>
          <p:cNvPicPr>
            <a:picLocks noChangeAspect="1"/>
          </p:cNvPicPr>
          <p:nvPr/>
        </p:nvPicPr>
        <p:blipFill rotWithShape="1">
          <a:blip r:embed="rId2"/>
          <a:srcRect t="83" b="2092"/>
          <a:stretch/>
        </p:blipFill>
        <p:spPr>
          <a:xfrm>
            <a:off x="4730079" y="1443747"/>
            <a:ext cx="6372025" cy="3970504"/>
          </a:xfrm>
          <a:prstGeom prst="rect">
            <a:avLst/>
          </a:prstGeom>
          <a:ln>
            <a:no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331094027"/>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686B815-6428-4392-A656-D0DF1FE03A7E}"/>
              </a:ext>
            </a:extLst>
          </p:cNvPr>
          <p:cNvPicPr>
            <a:picLocks noChangeAspect="1"/>
          </p:cNvPicPr>
          <p:nvPr/>
        </p:nvPicPr>
        <p:blipFill>
          <a:blip r:embed="rId2"/>
          <a:stretch>
            <a:fillRect/>
          </a:stretch>
        </p:blipFill>
        <p:spPr>
          <a:xfrm>
            <a:off x="4477649" y="742643"/>
            <a:ext cx="5791221" cy="4486236"/>
          </a:xfrm>
          <a:prstGeom prst="rect">
            <a:avLst/>
          </a:prstGeom>
          <a:ln>
            <a:noFill/>
          </a:ln>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98CF8321-3833-4913-8BE8-F4D5D992C7B7}"/>
              </a:ext>
            </a:extLst>
          </p:cNvPr>
          <p:cNvPicPr>
            <a:picLocks noChangeAspect="1"/>
          </p:cNvPicPr>
          <p:nvPr/>
        </p:nvPicPr>
        <p:blipFill rotWithShape="1">
          <a:blip r:embed="rId3"/>
          <a:srcRect r="11005"/>
          <a:stretch/>
        </p:blipFill>
        <p:spPr>
          <a:xfrm>
            <a:off x="6250053" y="4212617"/>
            <a:ext cx="5271387" cy="1386651"/>
          </a:xfrm>
          <a:prstGeom prst="rect">
            <a:avLst/>
          </a:prstGeom>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r>
              <a:rPr lang="en-GB" sz="3200" dirty="0">
                <a:solidFill>
                  <a:schemeClr val="bg1"/>
                </a:solidFill>
              </a:rPr>
              <a:t>ACCESSING THE RESULTS</a:t>
            </a:r>
          </a:p>
          <a:p>
            <a:r>
              <a:rPr lang="en-GB" sz="1100" dirty="0">
                <a:solidFill>
                  <a:schemeClr val="bg1"/>
                </a:solidFill>
              </a:rPr>
              <a:t>Go to </a:t>
            </a:r>
            <a:r>
              <a:rPr lang="en-GB" sz="1100" dirty="0">
                <a:solidFill>
                  <a:schemeClr val="bg1"/>
                </a:solidFill>
                <a:hlinkClick r:id="rId4">
                  <a:extLst>
                    <a:ext uri="{A12FA001-AC4F-418D-AE19-62706E023703}">
                      <ahyp:hlinkClr xmlns:ahyp="http://schemas.microsoft.com/office/drawing/2018/hyperlinkcolor" val="tx"/>
                    </a:ext>
                  </a:extLst>
                </a:hlinkClick>
              </a:rPr>
              <a:t>Ennova Suite</a:t>
            </a:r>
            <a:r>
              <a:rPr lang="en-GB" sz="1100" dirty="0">
                <a:solidFill>
                  <a:schemeClr val="bg1"/>
                </a:solidFill>
              </a:rPr>
              <a:t> to access the results </a:t>
            </a:r>
          </a:p>
        </p:txBody>
      </p:sp>
      <p:sp>
        <p:nvSpPr>
          <p:cNvPr id="8" name="TextBox 7">
            <a:extLst>
              <a:ext uri="{FF2B5EF4-FFF2-40B4-BE49-F238E27FC236}">
                <a16:creationId xmlns:a16="http://schemas.microsoft.com/office/drawing/2014/main" id="{34576282-36ED-4F1C-B3F7-12738E5E27D8}"/>
              </a:ext>
            </a:extLst>
          </p:cNvPr>
          <p:cNvSpPr txBox="1"/>
          <p:nvPr/>
        </p:nvSpPr>
        <p:spPr>
          <a:xfrm>
            <a:off x="10419234" y="2834355"/>
            <a:ext cx="1403225" cy="461665"/>
          </a:xfrm>
          <a:prstGeom prst="rect">
            <a:avLst/>
          </a:prstGeom>
          <a:noFill/>
        </p:spPr>
        <p:txBody>
          <a:bodyPr wrap="square" rtlCol="0">
            <a:spAutoFit/>
          </a:bodyPr>
          <a:lstStyle/>
          <a:p>
            <a:pPr algn="ctr"/>
            <a:r>
              <a:rPr lang="en-GB" sz="800" dirty="0">
                <a:solidFill>
                  <a:schemeClr val="tx1">
                    <a:lumMod val="65000"/>
                    <a:lumOff val="35000"/>
                  </a:schemeClr>
                </a:solidFill>
              </a:rPr>
              <a:t>Go to the Employee Engagement ribbon and access ‘results &amp; action’</a:t>
            </a:r>
          </a:p>
        </p:txBody>
      </p:sp>
      <p:cxnSp>
        <p:nvCxnSpPr>
          <p:cNvPr id="9" name="Connector: Elbow 8">
            <a:extLst>
              <a:ext uri="{FF2B5EF4-FFF2-40B4-BE49-F238E27FC236}">
                <a16:creationId xmlns:a16="http://schemas.microsoft.com/office/drawing/2014/main" id="{4E76E8EA-33EC-4D24-B7F8-08FCCF2D460F}"/>
              </a:ext>
            </a:extLst>
          </p:cNvPr>
          <p:cNvCxnSpPr>
            <a:cxnSpLocks/>
          </p:cNvCxnSpPr>
          <p:nvPr/>
        </p:nvCxnSpPr>
        <p:spPr>
          <a:xfrm rot="16200000" flipV="1">
            <a:off x="10247237" y="3339007"/>
            <a:ext cx="895243" cy="851977"/>
          </a:xfrm>
          <a:prstGeom prst="bentConnector3">
            <a:avLst>
              <a:gd name="adj1" fmla="val 99611"/>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084978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289DBF57-4FA4-4BA6-BF03-BFF6437922DE}"/>
              </a:ext>
            </a:extLst>
          </p:cNvPr>
          <p:cNvPicPr>
            <a:picLocks noChangeAspect="1"/>
          </p:cNvPicPr>
          <p:nvPr/>
        </p:nvPicPr>
        <p:blipFill>
          <a:blip r:embed="rId2"/>
          <a:stretch>
            <a:fillRect/>
          </a:stretch>
        </p:blipFill>
        <p:spPr>
          <a:xfrm>
            <a:off x="533400" y="1052496"/>
            <a:ext cx="11300761" cy="5480242"/>
          </a:xfrm>
          <a:prstGeom prst="rect">
            <a:avLst/>
          </a:prstGeom>
        </p:spPr>
      </p:pic>
      <p:sp>
        <p:nvSpPr>
          <p:cNvPr id="8" name="Title 1">
            <a:extLst>
              <a:ext uri="{FF2B5EF4-FFF2-40B4-BE49-F238E27FC236}">
                <a16:creationId xmlns:a16="http://schemas.microsoft.com/office/drawing/2014/main" id="{FF37334D-9DB6-41C1-8593-0CAB00D494F5}"/>
              </a:ext>
            </a:extLst>
          </p:cNvPr>
          <p:cNvSpPr txBox="1">
            <a:spLocks/>
          </p:cNvSpPr>
          <p:nvPr/>
        </p:nvSpPr>
        <p:spPr>
          <a:xfrm>
            <a:off x="578116" y="311336"/>
            <a:ext cx="3261407" cy="685801"/>
          </a:xfrm>
          <a:prstGeom prst="rect">
            <a:avLst/>
          </a:prstGeom>
        </p:spPr>
        <p:txBody>
          <a:bodyPr/>
          <a:lstStyle>
            <a:lvl1pPr algn="l" defTabSz="914400" rtl="0" eaLnBrk="1" latinLnBrk="0" hangingPunct="1">
              <a:lnSpc>
                <a:spcPts val="4400"/>
              </a:lnSpc>
              <a:spcBef>
                <a:spcPct val="0"/>
              </a:spcBef>
              <a:buNone/>
              <a:defRPr sz="3600" kern="1200" cap="all" spc="150" baseline="0">
                <a:solidFill>
                  <a:schemeClr val="tx1"/>
                </a:solidFill>
                <a:latin typeface="+mj-lt"/>
                <a:ea typeface="+mj-ea"/>
                <a:cs typeface="+mj-cs"/>
              </a:defRPr>
            </a:lvl1pPr>
          </a:lstStyle>
          <a:p>
            <a:r>
              <a:rPr lang="en-GB" sz="2400" dirty="0"/>
              <a:t>NAVIGATION</a:t>
            </a:r>
          </a:p>
        </p:txBody>
      </p:sp>
      <p:sp>
        <p:nvSpPr>
          <p:cNvPr id="9" name="Oval 8">
            <a:extLst>
              <a:ext uri="{FF2B5EF4-FFF2-40B4-BE49-F238E27FC236}">
                <a16:creationId xmlns:a16="http://schemas.microsoft.com/office/drawing/2014/main" id="{C01FD2F1-A3DB-4CCF-BECD-831F33AD5259}"/>
              </a:ext>
            </a:extLst>
          </p:cNvPr>
          <p:cNvSpPr/>
          <p:nvPr/>
        </p:nvSpPr>
        <p:spPr>
          <a:xfrm>
            <a:off x="3514859" y="3983652"/>
            <a:ext cx="1524000" cy="1433370"/>
          </a:xfrm>
          <a:prstGeom prst="ellipse">
            <a:avLst/>
          </a:prstGeom>
          <a:solidFill>
            <a:schemeClr val="accent1">
              <a:alpha val="3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cxnSp>
        <p:nvCxnSpPr>
          <p:cNvPr id="13" name="Straight Arrow Connector 12">
            <a:extLst>
              <a:ext uri="{FF2B5EF4-FFF2-40B4-BE49-F238E27FC236}">
                <a16:creationId xmlns:a16="http://schemas.microsoft.com/office/drawing/2014/main" id="{E5237F67-EFE8-465B-B0D8-CA34457B1DCA}"/>
              </a:ext>
            </a:extLst>
          </p:cNvPr>
          <p:cNvCxnSpPr>
            <a:cxnSpLocks/>
          </p:cNvCxnSpPr>
          <p:nvPr/>
        </p:nvCxnSpPr>
        <p:spPr>
          <a:xfrm flipV="1">
            <a:off x="692416" y="2374900"/>
            <a:ext cx="0" cy="1282700"/>
          </a:xfrm>
          <a:prstGeom prst="straightConnector1">
            <a:avLst/>
          </a:prstGeom>
          <a:ln w="50800">
            <a:headEnd type="none" w="lg" len="lg"/>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D116D3D9-1940-49C2-A3C1-54F15A016309}"/>
              </a:ext>
            </a:extLst>
          </p:cNvPr>
          <p:cNvSpPr txBox="1"/>
          <p:nvPr/>
        </p:nvSpPr>
        <p:spPr>
          <a:xfrm>
            <a:off x="2808623" y="5537199"/>
            <a:ext cx="3324357" cy="646331"/>
          </a:xfrm>
          <a:prstGeom prst="rect">
            <a:avLst/>
          </a:prstGeom>
          <a:noFill/>
        </p:spPr>
        <p:txBody>
          <a:bodyPr wrap="square" rtlCol="0">
            <a:spAutoFit/>
          </a:bodyPr>
          <a:lstStyle/>
          <a:p>
            <a:pPr algn="ctr"/>
            <a:r>
              <a:rPr lang="en-GB" sz="1200" dirty="0">
                <a:solidFill>
                  <a:schemeClr val="bg1">
                    <a:lumMod val="50000"/>
                  </a:schemeClr>
                </a:solidFill>
              </a:rPr>
              <a:t>Access the Employee Engagement reporting platform by clicking “All Results”</a:t>
            </a:r>
          </a:p>
          <a:p>
            <a:pPr algn="ctr"/>
            <a:endParaRPr lang="da-DK" sz="1200" dirty="0">
              <a:solidFill>
                <a:schemeClr val="bg1">
                  <a:lumMod val="50000"/>
                </a:schemeClr>
              </a:solidFill>
            </a:endParaRPr>
          </a:p>
        </p:txBody>
      </p:sp>
      <p:sp>
        <p:nvSpPr>
          <p:cNvPr id="16" name="TextBox 15">
            <a:extLst>
              <a:ext uri="{FF2B5EF4-FFF2-40B4-BE49-F238E27FC236}">
                <a16:creationId xmlns:a16="http://schemas.microsoft.com/office/drawing/2014/main" id="{B6544445-57D6-4310-BEE4-6E3358E0106A}"/>
              </a:ext>
            </a:extLst>
          </p:cNvPr>
          <p:cNvSpPr txBox="1"/>
          <p:nvPr/>
        </p:nvSpPr>
        <p:spPr>
          <a:xfrm>
            <a:off x="-63499" y="3636759"/>
            <a:ext cx="2984500" cy="646331"/>
          </a:xfrm>
          <a:prstGeom prst="rect">
            <a:avLst/>
          </a:prstGeom>
          <a:noFill/>
        </p:spPr>
        <p:txBody>
          <a:bodyPr wrap="square" rtlCol="0">
            <a:spAutoFit/>
          </a:bodyPr>
          <a:lstStyle/>
          <a:p>
            <a:pPr algn="ctr"/>
            <a:r>
              <a:rPr lang="en-US" sz="1200" dirty="0">
                <a:solidFill>
                  <a:schemeClr val="bg1">
                    <a:lumMod val="50000"/>
                  </a:schemeClr>
                </a:solidFill>
              </a:rPr>
              <a:t>Access the different units you have access to by clicking the tree structure.                  Select the unit of interest. </a:t>
            </a:r>
          </a:p>
        </p:txBody>
      </p:sp>
    </p:spTree>
    <p:extLst>
      <p:ext uri="{BB962C8B-B14F-4D97-AF65-F5344CB8AC3E}">
        <p14:creationId xmlns:p14="http://schemas.microsoft.com/office/powerpoint/2010/main" val="1876425623"/>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55621D-4222-47D9-B10D-676B7FD64D13}"/>
              </a:ext>
            </a:extLst>
          </p:cNvPr>
          <p:cNvSpPr>
            <a:spLocks noGrp="1"/>
          </p:cNvSpPr>
          <p:nvPr>
            <p:ph type="title"/>
          </p:nvPr>
        </p:nvSpPr>
        <p:spPr>
          <a:xfrm>
            <a:off x="1063705" y="1280159"/>
            <a:ext cx="6099095" cy="685801"/>
          </a:xfrm>
        </p:spPr>
        <p:txBody>
          <a:bodyPr/>
          <a:lstStyle/>
          <a:p>
            <a:r>
              <a:rPr lang="en-GB" dirty="0"/>
              <a:t>INFORMATION &amp; GUIDANCE IN the Employee engagement platform</a:t>
            </a:r>
          </a:p>
        </p:txBody>
      </p:sp>
      <p:grpSp>
        <p:nvGrpSpPr>
          <p:cNvPr id="15" name="Group 14">
            <a:extLst>
              <a:ext uri="{FF2B5EF4-FFF2-40B4-BE49-F238E27FC236}">
                <a16:creationId xmlns:a16="http://schemas.microsoft.com/office/drawing/2014/main" id="{315218F3-18C2-4815-9826-9E1C5BF40162}"/>
              </a:ext>
            </a:extLst>
          </p:cNvPr>
          <p:cNvGrpSpPr/>
          <p:nvPr/>
        </p:nvGrpSpPr>
        <p:grpSpPr>
          <a:xfrm>
            <a:off x="1063705" y="2274032"/>
            <a:ext cx="1080000" cy="1080000"/>
            <a:chOff x="2239347" y="4110244"/>
            <a:chExt cx="1080000" cy="1080000"/>
          </a:xfrm>
        </p:grpSpPr>
        <p:sp>
          <p:nvSpPr>
            <p:cNvPr id="8" name="Oval 7">
              <a:extLst>
                <a:ext uri="{FF2B5EF4-FFF2-40B4-BE49-F238E27FC236}">
                  <a16:creationId xmlns:a16="http://schemas.microsoft.com/office/drawing/2014/main" id="{4B6B78C2-2761-47C3-A9A5-7C6C7A3729D4}"/>
                </a:ext>
              </a:extLst>
            </p:cNvPr>
            <p:cNvSpPr/>
            <p:nvPr/>
          </p:nvSpPr>
          <p:spPr>
            <a:xfrm>
              <a:off x="2239347" y="4110244"/>
              <a:ext cx="1080000" cy="1080000"/>
            </a:xfrm>
            <a:prstGeom prst="ellipse">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11" name="Picture 10">
              <a:extLst>
                <a:ext uri="{FF2B5EF4-FFF2-40B4-BE49-F238E27FC236}">
                  <a16:creationId xmlns:a16="http://schemas.microsoft.com/office/drawing/2014/main" id="{1E06378D-A503-4D26-8032-53915B71016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91347" y="4362244"/>
              <a:ext cx="576000" cy="576000"/>
            </a:xfrm>
            <a:prstGeom prst="rect">
              <a:avLst/>
            </a:prstGeom>
          </p:spPr>
        </p:pic>
      </p:grpSp>
      <p:grpSp>
        <p:nvGrpSpPr>
          <p:cNvPr id="5" name="Group 4">
            <a:extLst>
              <a:ext uri="{FF2B5EF4-FFF2-40B4-BE49-F238E27FC236}">
                <a16:creationId xmlns:a16="http://schemas.microsoft.com/office/drawing/2014/main" id="{172463CA-8473-43F2-9205-AD3DE28E997B}"/>
              </a:ext>
            </a:extLst>
          </p:cNvPr>
          <p:cNvGrpSpPr/>
          <p:nvPr/>
        </p:nvGrpSpPr>
        <p:grpSpPr>
          <a:xfrm>
            <a:off x="1063705" y="3814682"/>
            <a:ext cx="1826827" cy="1151018"/>
            <a:chOff x="6909637" y="3714358"/>
            <a:chExt cx="1826827" cy="1151018"/>
          </a:xfrm>
        </p:grpSpPr>
        <p:sp>
          <p:nvSpPr>
            <p:cNvPr id="6" name="Oval 5">
              <a:extLst>
                <a:ext uri="{FF2B5EF4-FFF2-40B4-BE49-F238E27FC236}">
                  <a16:creationId xmlns:a16="http://schemas.microsoft.com/office/drawing/2014/main" id="{B3D0FE49-4CB6-4B62-9D0C-FD966FD3C6B9}"/>
                </a:ext>
              </a:extLst>
            </p:cNvPr>
            <p:cNvSpPr/>
            <p:nvPr/>
          </p:nvSpPr>
          <p:spPr>
            <a:xfrm>
              <a:off x="6909637" y="3785376"/>
              <a:ext cx="1080000" cy="1080000"/>
            </a:xfrm>
            <a:prstGeom prst="ellipse">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3" name="Picture 12" descr="Icon&#10;&#10;Description automatically generated">
              <a:extLst>
                <a:ext uri="{FF2B5EF4-FFF2-40B4-BE49-F238E27FC236}">
                  <a16:creationId xmlns:a16="http://schemas.microsoft.com/office/drawing/2014/main" id="{733EF7F3-669A-4FC2-919F-201A189D72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61637" y="4037376"/>
              <a:ext cx="576000" cy="576000"/>
            </a:xfrm>
            <a:prstGeom prst="rect">
              <a:avLst/>
            </a:prstGeom>
          </p:spPr>
        </p:pic>
        <p:sp>
          <p:nvSpPr>
            <p:cNvPr id="4" name="Rectangle 3">
              <a:extLst>
                <a:ext uri="{FF2B5EF4-FFF2-40B4-BE49-F238E27FC236}">
                  <a16:creationId xmlns:a16="http://schemas.microsoft.com/office/drawing/2014/main" id="{AA5E943D-58F2-46EB-BE26-E44D84A90C23}"/>
                </a:ext>
              </a:extLst>
            </p:cNvPr>
            <p:cNvSpPr/>
            <p:nvPr/>
          </p:nvSpPr>
          <p:spPr>
            <a:xfrm>
              <a:off x="7656464" y="3714358"/>
              <a:ext cx="1080000" cy="223964"/>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dirty="0">
                  <a:solidFill>
                    <a:schemeClr val="bg1"/>
                  </a:solidFill>
                </a:rPr>
                <a:t>Information</a:t>
              </a:r>
            </a:p>
          </p:txBody>
        </p:sp>
      </p:grpSp>
      <p:sp>
        <p:nvSpPr>
          <p:cNvPr id="18" name="Text Placeholder 8">
            <a:extLst>
              <a:ext uri="{FF2B5EF4-FFF2-40B4-BE49-F238E27FC236}">
                <a16:creationId xmlns:a16="http://schemas.microsoft.com/office/drawing/2014/main" id="{F357E1D3-BD69-4D03-9054-545C74BAC42A}"/>
              </a:ext>
            </a:extLst>
          </p:cNvPr>
          <p:cNvSpPr txBox="1">
            <a:spLocks/>
          </p:cNvSpPr>
          <p:nvPr/>
        </p:nvSpPr>
        <p:spPr>
          <a:xfrm>
            <a:off x="2890532" y="2246264"/>
            <a:ext cx="3757738" cy="1107768"/>
          </a:xfrm>
          <a:prstGeom prst="rect">
            <a:avLst/>
          </a:prstGeom>
        </p:spPr>
        <p:txBody>
          <a:bodyPr anchor="ctr"/>
          <a:lstStyle>
            <a:lvl1pPr marL="0" indent="0" algn="l" defTabSz="914400" rtl="0" eaLnBrk="1" latinLnBrk="0" hangingPunct="1">
              <a:lnSpc>
                <a:spcPts val="3000"/>
              </a:lnSpc>
              <a:spcBef>
                <a:spcPts val="1000"/>
              </a:spcBef>
              <a:buFontTx/>
              <a:buNone/>
              <a:defRPr sz="180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a:t>On all pages in the report, the user has access to information about the specific page and content</a:t>
            </a:r>
            <a:endParaRPr lang="en-GB" sz="1200" dirty="0"/>
          </a:p>
        </p:txBody>
      </p:sp>
      <p:sp>
        <p:nvSpPr>
          <p:cNvPr id="19" name="Text Placeholder 8">
            <a:extLst>
              <a:ext uri="{FF2B5EF4-FFF2-40B4-BE49-F238E27FC236}">
                <a16:creationId xmlns:a16="http://schemas.microsoft.com/office/drawing/2014/main" id="{2F8ED0F1-8846-4D2C-A64B-FC5CEFBFC637}"/>
              </a:ext>
            </a:extLst>
          </p:cNvPr>
          <p:cNvSpPr txBox="1">
            <a:spLocks/>
          </p:cNvSpPr>
          <p:nvPr/>
        </p:nvSpPr>
        <p:spPr>
          <a:xfrm>
            <a:off x="2890532" y="3857932"/>
            <a:ext cx="3757738" cy="1107768"/>
          </a:xfrm>
          <a:prstGeom prst="rect">
            <a:avLst/>
          </a:prstGeom>
        </p:spPr>
        <p:txBody>
          <a:bodyPr anchor="ctr"/>
          <a:lstStyle>
            <a:lvl1pPr marL="0" indent="0" algn="l" defTabSz="914400" rtl="0" eaLnBrk="1" latinLnBrk="0" hangingPunct="1">
              <a:lnSpc>
                <a:spcPts val="3000"/>
              </a:lnSpc>
              <a:spcBef>
                <a:spcPts val="1000"/>
              </a:spcBef>
              <a:buFontTx/>
              <a:buNone/>
              <a:defRPr sz="1800" kern="1200">
                <a:solidFill>
                  <a:schemeClr val="tx1">
                    <a:lumMod val="50000"/>
                    <a:lumOff val="50000"/>
                  </a:schemeClr>
                </a:solidFill>
                <a:latin typeface="+mn-lt"/>
                <a:ea typeface="+mn-ea"/>
                <a:cs typeface="+mn-cs"/>
              </a:defRPr>
            </a:lvl1pPr>
            <a:lvl2pPr marL="4572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2pPr>
            <a:lvl3pPr marL="9144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rgbClr val="888888"/>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pPr>
            <a:r>
              <a:rPr lang="en-GB" sz="1200"/>
              <a:t>When holding the mouse over the information icon, it will turn green and a tooltip with the word ‘Information’ will appear</a:t>
            </a:r>
            <a:endParaRPr lang="en-GB" sz="1200" dirty="0"/>
          </a:p>
        </p:txBody>
      </p:sp>
    </p:spTree>
    <p:extLst>
      <p:ext uri="{BB962C8B-B14F-4D97-AF65-F5344CB8AC3E}">
        <p14:creationId xmlns:p14="http://schemas.microsoft.com/office/powerpoint/2010/main" val="256815207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r>
              <a:rPr lang="en-GB" sz="3200" dirty="0">
                <a:solidFill>
                  <a:schemeClr val="bg1"/>
                </a:solidFill>
              </a:rPr>
              <a:t>WELCOME</a:t>
            </a:r>
          </a:p>
        </p:txBody>
      </p:sp>
      <p:sp>
        <p:nvSpPr>
          <p:cNvPr id="3" name="TextBox 2">
            <a:extLst>
              <a:ext uri="{FF2B5EF4-FFF2-40B4-BE49-F238E27FC236}">
                <a16:creationId xmlns:a16="http://schemas.microsoft.com/office/drawing/2014/main" id="{273A6605-14B1-45FF-BCF2-58031F5CB23D}"/>
              </a:ext>
            </a:extLst>
          </p:cNvPr>
          <p:cNvSpPr txBox="1"/>
          <p:nvPr/>
        </p:nvSpPr>
        <p:spPr>
          <a:xfrm>
            <a:off x="595135" y="3823877"/>
            <a:ext cx="2754712" cy="600164"/>
          </a:xfrm>
          <a:prstGeom prst="rect">
            <a:avLst/>
          </a:prstGeom>
          <a:noFill/>
        </p:spPr>
        <p:txBody>
          <a:bodyPr wrap="square" rtlCol="0">
            <a:spAutoFit/>
          </a:bodyPr>
          <a:lstStyle/>
          <a:p>
            <a:r>
              <a:rPr lang="en-GB" sz="1100" dirty="0">
                <a:solidFill>
                  <a:schemeClr val="bg1"/>
                </a:solidFill>
              </a:rPr>
              <a:t>Response rate, Team name, immediate manager and key Engagement KPI’s results available on the welcome page. </a:t>
            </a:r>
          </a:p>
        </p:txBody>
      </p:sp>
      <p:pic>
        <p:nvPicPr>
          <p:cNvPr id="9" name="Picture 8">
            <a:extLst>
              <a:ext uri="{FF2B5EF4-FFF2-40B4-BE49-F238E27FC236}">
                <a16:creationId xmlns:a16="http://schemas.microsoft.com/office/drawing/2014/main" id="{4C66914B-B0AC-4E8B-A3EB-350BFC47BF5C}"/>
              </a:ext>
            </a:extLst>
          </p:cNvPr>
          <p:cNvPicPr>
            <a:picLocks noChangeAspect="1"/>
          </p:cNvPicPr>
          <p:nvPr/>
        </p:nvPicPr>
        <p:blipFill>
          <a:blip r:embed="rId2"/>
          <a:stretch>
            <a:fillRect/>
          </a:stretch>
        </p:blipFill>
        <p:spPr>
          <a:xfrm>
            <a:off x="4991618" y="1677792"/>
            <a:ext cx="6256423" cy="3502417"/>
          </a:xfrm>
          <a:prstGeom prst="rect">
            <a:avLst/>
          </a:prstGeom>
          <a:ln>
            <a:noFill/>
          </a:ln>
          <a:effectLst>
            <a:outerShdw blurRad="50800" dist="38100" dir="2700000" algn="tl" rotWithShape="0">
              <a:prstClr val="black">
                <a:alpha val="40000"/>
              </a:prstClr>
            </a:outerShdw>
          </a:effectLst>
        </p:spPr>
      </p:pic>
      <p:sp>
        <p:nvSpPr>
          <p:cNvPr id="10" name="TextBox 9">
            <a:extLst>
              <a:ext uri="{FF2B5EF4-FFF2-40B4-BE49-F238E27FC236}">
                <a16:creationId xmlns:a16="http://schemas.microsoft.com/office/drawing/2014/main" id="{D1C501F3-06BB-4DCC-B1AD-10F77B8B5ABD}"/>
              </a:ext>
            </a:extLst>
          </p:cNvPr>
          <p:cNvSpPr txBox="1"/>
          <p:nvPr/>
        </p:nvSpPr>
        <p:spPr>
          <a:xfrm>
            <a:off x="7659774" y="5447024"/>
            <a:ext cx="920110" cy="338554"/>
          </a:xfrm>
          <a:prstGeom prst="rect">
            <a:avLst/>
          </a:prstGeom>
          <a:noFill/>
        </p:spPr>
        <p:txBody>
          <a:bodyPr wrap="square" rtlCol="0">
            <a:spAutoFit/>
          </a:bodyPr>
          <a:lstStyle/>
          <a:p>
            <a:pPr algn="ctr"/>
            <a:r>
              <a:rPr lang="en-GB" sz="800" dirty="0">
                <a:solidFill>
                  <a:schemeClr val="tx1">
                    <a:lumMod val="65000"/>
                    <a:lumOff val="35000"/>
                  </a:schemeClr>
                </a:solidFill>
              </a:rPr>
              <a:t>Go to the results </a:t>
            </a:r>
          </a:p>
        </p:txBody>
      </p:sp>
      <p:cxnSp>
        <p:nvCxnSpPr>
          <p:cNvPr id="13" name="Straight Connector 12">
            <a:extLst>
              <a:ext uri="{FF2B5EF4-FFF2-40B4-BE49-F238E27FC236}">
                <a16:creationId xmlns:a16="http://schemas.microsoft.com/office/drawing/2014/main" id="{CD31FA80-C89F-4A67-AE53-3F58849ADE7F}"/>
              </a:ext>
            </a:extLst>
          </p:cNvPr>
          <p:cNvCxnSpPr>
            <a:cxnSpLocks/>
            <a:endCxn id="10" idx="0"/>
          </p:cNvCxnSpPr>
          <p:nvPr/>
        </p:nvCxnSpPr>
        <p:spPr>
          <a:xfrm flipH="1">
            <a:off x="8119829" y="4764083"/>
            <a:ext cx="1474" cy="682941"/>
          </a:xfrm>
          <a:prstGeom prst="line">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BD7C3B01-6C78-4E1B-824B-4F2FCD043A1D}"/>
              </a:ext>
            </a:extLst>
          </p:cNvPr>
          <p:cNvSpPr txBox="1"/>
          <p:nvPr/>
        </p:nvSpPr>
        <p:spPr>
          <a:xfrm>
            <a:off x="10458109" y="5447024"/>
            <a:ext cx="920110" cy="338554"/>
          </a:xfrm>
          <a:prstGeom prst="rect">
            <a:avLst/>
          </a:prstGeom>
          <a:noFill/>
        </p:spPr>
        <p:txBody>
          <a:bodyPr wrap="square" rtlCol="0">
            <a:spAutoFit/>
          </a:bodyPr>
          <a:lstStyle/>
          <a:p>
            <a:pPr algn="ctr"/>
            <a:r>
              <a:rPr lang="en-GB" sz="800" dirty="0">
                <a:solidFill>
                  <a:schemeClr val="tx1">
                    <a:lumMod val="65000"/>
                    <a:lumOff val="35000"/>
                  </a:schemeClr>
                </a:solidFill>
              </a:rPr>
              <a:t>Click to see video guide</a:t>
            </a:r>
          </a:p>
        </p:txBody>
      </p:sp>
      <p:cxnSp>
        <p:nvCxnSpPr>
          <p:cNvPr id="15" name="Straight Connector 14">
            <a:extLst>
              <a:ext uri="{FF2B5EF4-FFF2-40B4-BE49-F238E27FC236}">
                <a16:creationId xmlns:a16="http://schemas.microsoft.com/office/drawing/2014/main" id="{48CC716D-DF9A-4170-B0E8-52E0E54AE606}"/>
              </a:ext>
            </a:extLst>
          </p:cNvPr>
          <p:cNvCxnSpPr>
            <a:cxnSpLocks/>
            <a:endCxn id="14" idx="0"/>
          </p:cNvCxnSpPr>
          <p:nvPr/>
        </p:nvCxnSpPr>
        <p:spPr>
          <a:xfrm>
            <a:off x="10918164" y="5105553"/>
            <a:ext cx="0" cy="341471"/>
          </a:xfrm>
          <a:prstGeom prst="line">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06100054"/>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endParaRPr lang="en-GB" sz="3200" dirty="0">
              <a:solidFill>
                <a:schemeClr val="bg1"/>
              </a:solidFill>
            </a:endParaRPr>
          </a:p>
        </p:txBody>
      </p:sp>
      <p:sp>
        <p:nvSpPr>
          <p:cNvPr id="8" name="TextBox 7">
            <a:extLst>
              <a:ext uri="{FF2B5EF4-FFF2-40B4-BE49-F238E27FC236}">
                <a16:creationId xmlns:a16="http://schemas.microsoft.com/office/drawing/2014/main" id="{08F5880A-8DB3-40DE-9E44-A6C87A9E6C23}"/>
              </a:ext>
            </a:extLst>
          </p:cNvPr>
          <p:cNvSpPr txBox="1"/>
          <p:nvPr/>
        </p:nvSpPr>
        <p:spPr>
          <a:xfrm>
            <a:off x="441905" y="2372447"/>
            <a:ext cx="3232626" cy="4062651"/>
          </a:xfrm>
          <a:prstGeom prst="rect">
            <a:avLst/>
          </a:prstGeom>
          <a:noFill/>
        </p:spPr>
        <p:txBody>
          <a:bodyPr wrap="square" rtlCol="0">
            <a:spAutoFit/>
          </a:bodyPr>
          <a:lstStyle/>
          <a:p>
            <a:r>
              <a:rPr lang="en-US" sz="1100" dirty="0">
                <a:solidFill>
                  <a:schemeClr val="bg1"/>
                </a:solidFill>
              </a:rPr>
              <a:t>The highlight section aims at helping the managers quickly understand the most important results in their team and across their organization. </a:t>
            </a:r>
          </a:p>
          <a:p>
            <a:endParaRPr lang="en-GB" sz="1100" dirty="0">
              <a:solidFill>
                <a:schemeClr val="bg1"/>
              </a:solidFill>
            </a:endParaRPr>
          </a:p>
          <a:p>
            <a:r>
              <a:rPr lang="en-GB" sz="1100" dirty="0">
                <a:solidFill>
                  <a:schemeClr val="bg1"/>
                </a:solidFill>
              </a:rPr>
              <a:t>The highlight section include key findings based on the specific unit's data. Key findings in the specific unit can be:                                         </a:t>
            </a:r>
          </a:p>
          <a:p>
            <a:endParaRPr lang="en-US" sz="500" dirty="0">
              <a:solidFill>
                <a:schemeClr val="bg1"/>
              </a:solidFill>
            </a:endParaRPr>
          </a:p>
          <a:p>
            <a:pPr marL="171450" indent="-171450">
              <a:buFontTx/>
              <a:buChar char="-"/>
            </a:pPr>
            <a:r>
              <a:rPr lang="en-US" sz="1100" dirty="0">
                <a:solidFill>
                  <a:schemeClr val="bg1"/>
                </a:solidFill>
              </a:rPr>
              <a:t>Low/high scores compared to benchmark</a:t>
            </a:r>
          </a:p>
          <a:p>
            <a:pPr marL="171450" indent="-171450">
              <a:buFontTx/>
              <a:buChar char="-"/>
            </a:pPr>
            <a:r>
              <a:rPr lang="en-US" sz="1100" dirty="0">
                <a:solidFill>
                  <a:schemeClr val="bg1"/>
                </a:solidFill>
              </a:rPr>
              <a:t>Most increased/decreased questions </a:t>
            </a:r>
          </a:p>
          <a:p>
            <a:pPr marL="171450" indent="-171450">
              <a:buFontTx/>
              <a:buChar char="-"/>
            </a:pPr>
            <a:r>
              <a:rPr lang="en-US" sz="1100" dirty="0">
                <a:solidFill>
                  <a:schemeClr val="bg1"/>
                </a:solidFill>
              </a:rPr>
              <a:t>High level of disagreement</a:t>
            </a:r>
          </a:p>
          <a:p>
            <a:pPr marL="171450" indent="-171450">
              <a:buFontTx/>
              <a:buChar char="-"/>
            </a:pPr>
            <a:r>
              <a:rPr lang="en-US" sz="1100" dirty="0">
                <a:solidFill>
                  <a:schemeClr val="bg1"/>
                </a:solidFill>
              </a:rPr>
              <a:t>Demographic results</a:t>
            </a:r>
          </a:p>
          <a:p>
            <a:pPr marL="171450" indent="-171450">
              <a:buFontTx/>
              <a:buChar char="-"/>
            </a:pPr>
            <a:r>
              <a:rPr lang="en-US" sz="1100" dirty="0">
                <a:solidFill>
                  <a:schemeClr val="bg1"/>
                </a:solidFill>
              </a:rPr>
              <a:t>Leadership evaluations</a:t>
            </a:r>
          </a:p>
          <a:p>
            <a:pPr marL="171450" indent="-171450">
              <a:buFontTx/>
              <a:buChar char="-"/>
            </a:pPr>
            <a:r>
              <a:rPr lang="en-US" sz="1100" dirty="0">
                <a:solidFill>
                  <a:schemeClr val="bg1"/>
                </a:solidFill>
              </a:rPr>
              <a:t>Specific results - e.g., collaboration, respect &amp; trust, feedback and workload etc.</a:t>
            </a:r>
          </a:p>
          <a:p>
            <a:pPr marL="171450" indent="-171450">
              <a:buFontTx/>
              <a:buChar char="-"/>
            </a:pPr>
            <a:r>
              <a:rPr lang="en-US" sz="1100" dirty="0">
                <a:solidFill>
                  <a:schemeClr val="bg1"/>
                </a:solidFill>
              </a:rPr>
              <a:t>Segmentation of employees</a:t>
            </a:r>
          </a:p>
          <a:p>
            <a:pPr marL="171450" indent="-171450">
              <a:buFontTx/>
              <a:buChar char="-"/>
            </a:pPr>
            <a:r>
              <a:rPr lang="en-US" sz="1100" dirty="0">
                <a:solidFill>
                  <a:schemeClr val="bg1"/>
                </a:solidFill>
              </a:rPr>
              <a:t>Text analytics (if included).</a:t>
            </a:r>
          </a:p>
          <a:p>
            <a:pPr marL="171450" indent="-171450">
              <a:buFontTx/>
              <a:buChar char="-"/>
            </a:pPr>
            <a:endParaRPr lang="en-US" sz="1100" dirty="0">
              <a:solidFill>
                <a:schemeClr val="bg1"/>
              </a:solidFill>
            </a:endParaRPr>
          </a:p>
          <a:p>
            <a:r>
              <a:rPr lang="en-US" sz="1100" dirty="0">
                <a:solidFill>
                  <a:schemeClr val="bg1"/>
                </a:solidFill>
              </a:rPr>
              <a:t>The rank of key findings is defined based on many years of experience and knowledge -               and to ensure that all teams gets the most relevant highlights from their survey results. </a:t>
            </a:r>
          </a:p>
          <a:p>
            <a:pPr marL="171450" indent="-171450">
              <a:buFontTx/>
              <a:buChar char="-"/>
            </a:pPr>
            <a:endParaRPr lang="en-GB" sz="1100" dirty="0">
              <a:solidFill>
                <a:schemeClr val="bg1"/>
              </a:solidFill>
            </a:endParaRPr>
          </a:p>
        </p:txBody>
      </p:sp>
      <p:pic>
        <p:nvPicPr>
          <p:cNvPr id="6" name="Picture 5">
            <a:extLst>
              <a:ext uri="{FF2B5EF4-FFF2-40B4-BE49-F238E27FC236}">
                <a16:creationId xmlns:a16="http://schemas.microsoft.com/office/drawing/2014/main" id="{51406B6F-99F1-4B4B-8BFB-1B9EC09A48AB}"/>
              </a:ext>
            </a:extLst>
          </p:cNvPr>
          <p:cNvPicPr>
            <a:picLocks noChangeAspect="1"/>
          </p:cNvPicPr>
          <p:nvPr/>
        </p:nvPicPr>
        <p:blipFill>
          <a:blip r:embed="rId2"/>
          <a:stretch>
            <a:fillRect/>
          </a:stretch>
        </p:blipFill>
        <p:spPr>
          <a:xfrm>
            <a:off x="4807129" y="595116"/>
            <a:ext cx="6644513" cy="5667768"/>
          </a:xfrm>
          <a:prstGeom prst="rect">
            <a:avLst/>
          </a:prstGeom>
          <a:ln>
            <a:noFill/>
          </a:ln>
          <a:effectLst>
            <a:outerShdw blurRad="50800" dist="38100" dir="2700000" algn="tl" rotWithShape="0">
              <a:prstClr val="black">
                <a:alpha val="40000"/>
              </a:prstClr>
            </a:outerShdw>
          </a:effectLst>
        </p:spPr>
      </p:pic>
      <p:sp>
        <p:nvSpPr>
          <p:cNvPr id="5" name="TextBox 4">
            <a:extLst>
              <a:ext uri="{FF2B5EF4-FFF2-40B4-BE49-F238E27FC236}">
                <a16:creationId xmlns:a16="http://schemas.microsoft.com/office/drawing/2014/main" id="{A039DD7C-8BBB-4E99-89E8-EBF30BD1472A}"/>
              </a:ext>
            </a:extLst>
          </p:cNvPr>
          <p:cNvSpPr txBox="1"/>
          <p:nvPr/>
        </p:nvSpPr>
        <p:spPr>
          <a:xfrm>
            <a:off x="433439" y="1661916"/>
            <a:ext cx="2754712" cy="584775"/>
          </a:xfrm>
          <a:prstGeom prst="rect">
            <a:avLst/>
          </a:prstGeom>
          <a:noFill/>
        </p:spPr>
        <p:txBody>
          <a:bodyPr wrap="square" rtlCol="0">
            <a:spAutoFit/>
          </a:bodyPr>
          <a:lstStyle/>
          <a:p>
            <a:r>
              <a:rPr lang="en-GB" sz="3200" dirty="0">
                <a:solidFill>
                  <a:schemeClr val="bg1"/>
                </a:solidFill>
              </a:rPr>
              <a:t>HIGHLIGHTS</a:t>
            </a:r>
          </a:p>
        </p:txBody>
      </p:sp>
    </p:spTree>
    <p:extLst>
      <p:ext uri="{BB962C8B-B14F-4D97-AF65-F5344CB8AC3E}">
        <p14:creationId xmlns:p14="http://schemas.microsoft.com/office/powerpoint/2010/main" val="3490488489"/>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98E9A4-FB1D-4FC5-A2F8-55A1C5DEF4A8}"/>
              </a:ext>
            </a:extLst>
          </p:cNvPr>
          <p:cNvPicPr>
            <a:picLocks noChangeAspect="1"/>
          </p:cNvPicPr>
          <p:nvPr/>
        </p:nvPicPr>
        <p:blipFill>
          <a:blip r:embed="rId2"/>
          <a:stretch>
            <a:fillRect/>
          </a:stretch>
        </p:blipFill>
        <p:spPr>
          <a:xfrm>
            <a:off x="4491479" y="914282"/>
            <a:ext cx="6368985" cy="4531533"/>
          </a:xfrm>
          <a:prstGeom prst="rect">
            <a:avLst/>
          </a:prstGeom>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endParaRPr lang="en-GB" sz="3200" dirty="0">
              <a:solidFill>
                <a:schemeClr val="bg1"/>
              </a:solidFill>
            </a:endParaRPr>
          </a:p>
        </p:txBody>
      </p:sp>
      <p:pic>
        <p:nvPicPr>
          <p:cNvPr id="7" name="Picture 6">
            <a:extLst>
              <a:ext uri="{FF2B5EF4-FFF2-40B4-BE49-F238E27FC236}">
                <a16:creationId xmlns:a16="http://schemas.microsoft.com/office/drawing/2014/main" id="{A8AE5FE4-A220-40D7-8902-467335FD81EC}"/>
              </a:ext>
            </a:extLst>
          </p:cNvPr>
          <p:cNvPicPr>
            <a:picLocks noChangeAspect="1"/>
          </p:cNvPicPr>
          <p:nvPr/>
        </p:nvPicPr>
        <p:blipFill rotWithShape="1">
          <a:blip r:embed="rId3"/>
          <a:srcRect l="39874" t="23393" r="14975" b="25622"/>
          <a:stretch/>
        </p:blipFill>
        <p:spPr>
          <a:xfrm>
            <a:off x="8064276" y="3781424"/>
            <a:ext cx="3771158" cy="2393426"/>
          </a:xfrm>
          <a:prstGeom prst="rect">
            <a:avLst/>
          </a:prstGeom>
          <a:ln>
            <a:noFill/>
          </a:ln>
          <a:effectLst>
            <a:outerShdw blurRad="50800" dist="38100" dir="2700000" algn="tl" rotWithShape="0">
              <a:prstClr val="black">
                <a:alpha val="40000"/>
              </a:prstClr>
            </a:outerShdw>
          </a:effectLst>
        </p:spPr>
      </p:pic>
      <p:sp>
        <p:nvSpPr>
          <p:cNvPr id="9" name="TextBox 8">
            <a:extLst>
              <a:ext uri="{FF2B5EF4-FFF2-40B4-BE49-F238E27FC236}">
                <a16:creationId xmlns:a16="http://schemas.microsoft.com/office/drawing/2014/main" id="{229257B1-8AF5-40D6-A164-914D14DA186B}"/>
              </a:ext>
            </a:extLst>
          </p:cNvPr>
          <p:cNvSpPr txBox="1"/>
          <p:nvPr/>
        </p:nvSpPr>
        <p:spPr>
          <a:xfrm>
            <a:off x="10953750" y="2607974"/>
            <a:ext cx="920110" cy="584775"/>
          </a:xfrm>
          <a:prstGeom prst="rect">
            <a:avLst/>
          </a:prstGeom>
          <a:noFill/>
        </p:spPr>
        <p:txBody>
          <a:bodyPr wrap="square" rtlCol="0">
            <a:spAutoFit/>
          </a:bodyPr>
          <a:lstStyle/>
          <a:p>
            <a:pPr algn="ctr"/>
            <a:r>
              <a:rPr lang="en-GB" sz="800" dirty="0">
                <a:solidFill>
                  <a:schemeClr val="tx1">
                    <a:lumMod val="65000"/>
                    <a:lumOff val="35000"/>
                  </a:schemeClr>
                </a:solidFill>
              </a:rPr>
              <a:t>Compare your results to the available benchmarks</a:t>
            </a:r>
          </a:p>
        </p:txBody>
      </p:sp>
      <p:cxnSp>
        <p:nvCxnSpPr>
          <p:cNvPr id="10" name="Connector: Elbow 9">
            <a:extLst>
              <a:ext uri="{FF2B5EF4-FFF2-40B4-BE49-F238E27FC236}">
                <a16:creationId xmlns:a16="http://schemas.microsoft.com/office/drawing/2014/main" id="{E7E175BB-809B-43C3-8C76-44E6E8A3F377}"/>
              </a:ext>
            </a:extLst>
          </p:cNvPr>
          <p:cNvCxnSpPr>
            <a:cxnSpLocks/>
          </p:cNvCxnSpPr>
          <p:nvPr/>
        </p:nvCxnSpPr>
        <p:spPr>
          <a:xfrm rot="10800000">
            <a:off x="8877300" y="2019301"/>
            <a:ext cx="2076450" cy="1762123"/>
          </a:xfrm>
          <a:prstGeom prst="bentConnector3">
            <a:avLst>
              <a:gd name="adj1" fmla="val 229"/>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84904C73-5C73-4AC5-800D-B177D11F4BBB}"/>
              </a:ext>
            </a:extLst>
          </p:cNvPr>
          <p:cNvSpPr txBox="1"/>
          <p:nvPr/>
        </p:nvSpPr>
        <p:spPr>
          <a:xfrm>
            <a:off x="595135" y="2282532"/>
            <a:ext cx="2754712" cy="3985706"/>
          </a:xfrm>
          <a:prstGeom prst="rect">
            <a:avLst/>
          </a:prstGeom>
          <a:noFill/>
        </p:spPr>
        <p:txBody>
          <a:bodyPr wrap="square" rtlCol="0">
            <a:spAutoFit/>
          </a:bodyPr>
          <a:lstStyle/>
          <a:p>
            <a:r>
              <a:rPr lang="en-GB" sz="1100" dirty="0">
                <a:solidFill>
                  <a:schemeClr val="bg1"/>
                </a:solidFill>
              </a:rPr>
              <a:t>See all your results for each theme compared to benchmark. Click on a theme to see the underlying questions and their results.</a:t>
            </a:r>
          </a:p>
          <a:p>
            <a:endParaRPr lang="en-GB" sz="1100" dirty="0">
              <a:solidFill>
                <a:schemeClr val="bg1"/>
              </a:solidFill>
            </a:endParaRPr>
          </a:p>
          <a:p>
            <a:pPr marL="171450" indent="-171450">
              <a:buFont typeface="Arial" panose="020B0604020202020204" pitchFamily="34" charset="0"/>
              <a:buChar char="•"/>
            </a:pPr>
            <a:r>
              <a:rPr lang="en-GB" sz="1100" b="1" dirty="0">
                <a:solidFill>
                  <a:schemeClr val="bg1"/>
                </a:solidFill>
              </a:rPr>
              <a:t>Engagement </a:t>
            </a:r>
            <a:r>
              <a:rPr lang="en-GB" sz="1100" dirty="0">
                <a:solidFill>
                  <a:schemeClr val="bg1"/>
                </a:solidFill>
              </a:rPr>
              <a:t>– is the overall engagement drivers and your organization key KPI’s</a:t>
            </a:r>
          </a:p>
          <a:p>
            <a:pPr marL="171450" indent="-171450">
              <a:buFont typeface="Arial" panose="020B0604020202020204" pitchFamily="34" charset="0"/>
              <a:buChar char="•"/>
            </a:pPr>
            <a:endParaRPr lang="en-GB" sz="1100" dirty="0">
              <a:solidFill>
                <a:schemeClr val="bg1"/>
              </a:solidFill>
            </a:endParaRPr>
          </a:p>
          <a:p>
            <a:pPr marL="171450" indent="-171450">
              <a:buFont typeface="Arial" panose="020B0604020202020204" pitchFamily="34" charset="0"/>
              <a:buChar char="•"/>
            </a:pPr>
            <a:r>
              <a:rPr lang="en-GB" sz="1100" b="1" dirty="0">
                <a:solidFill>
                  <a:schemeClr val="bg1"/>
                </a:solidFill>
              </a:rPr>
              <a:t>Engagement Drivers </a:t>
            </a:r>
            <a:r>
              <a:rPr lang="en-GB" sz="1100" dirty="0">
                <a:solidFill>
                  <a:schemeClr val="bg1"/>
                </a:solidFill>
              </a:rPr>
              <a:t>– is the drivers from Ennova’s GELx model</a:t>
            </a:r>
          </a:p>
          <a:p>
            <a:pPr marL="171450" indent="-171450">
              <a:buFont typeface="Arial" panose="020B0604020202020204" pitchFamily="34" charset="0"/>
              <a:buChar char="•"/>
            </a:pPr>
            <a:endParaRPr lang="en-GB" sz="1100" dirty="0">
              <a:solidFill>
                <a:schemeClr val="bg1"/>
              </a:solidFill>
            </a:endParaRPr>
          </a:p>
          <a:p>
            <a:pPr marL="171450" indent="-171450">
              <a:buFont typeface="Arial" panose="020B0604020202020204" pitchFamily="34" charset="0"/>
              <a:buChar char="•"/>
            </a:pPr>
            <a:r>
              <a:rPr lang="en-GB" sz="1100" b="1" dirty="0">
                <a:solidFill>
                  <a:schemeClr val="bg1"/>
                </a:solidFill>
              </a:rPr>
              <a:t>Your Company Themes </a:t>
            </a:r>
            <a:r>
              <a:rPr lang="en-GB" sz="1100" dirty="0">
                <a:solidFill>
                  <a:schemeClr val="bg1"/>
                </a:solidFill>
              </a:rPr>
              <a:t>– is customer specific themes that you have included in your engagement survey</a:t>
            </a:r>
          </a:p>
          <a:p>
            <a:pPr marL="171450" indent="-171450">
              <a:buFont typeface="Arial" panose="020B0604020202020204" pitchFamily="34" charset="0"/>
              <a:buChar char="•"/>
            </a:pPr>
            <a:endParaRPr lang="en-GB" sz="1100" dirty="0">
              <a:solidFill>
                <a:schemeClr val="bg1"/>
              </a:solidFill>
            </a:endParaRPr>
          </a:p>
          <a:p>
            <a:pPr marL="171450" indent="-171450">
              <a:buFont typeface="Arial" panose="020B0604020202020204" pitchFamily="34" charset="0"/>
              <a:buChar char="•"/>
            </a:pPr>
            <a:endParaRPr lang="en-GB" sz="1100" dirty="0">
              <a:solidFill>
                <a:schemeClr val="bg1"/>
              </a:solidFill>
            </a:endParaRPr>
          </a:p>
          <a:p>
            <a:r>
              <a:rPr lang="en-GB" sz="1100" dirty="0">
                <a:solidFill>
                  <a:schemeClr val="bg1"/>
                </a:solidFill>
              </a:rPr>
              <a:t>Results coloured (green&gt;=75, grey=60-75, red&lt;60)</a:t>
            </a:r>
          </a:p>
          <a:p>
            <a:endParaRPr lang="en-GB" sz="1100" dirty="0">
              <a:solidFill>
                <a:schemeClr val="bg1"/>
              </a:solidFill>
            </a:endParaRPr>
          </a:p>
          <a:p>
            <a:r>
              <a:rPr lang="en-GB" sz="1100" dirty="0">
                <a:solidFill>
                  <a:schemeClr val="bg1"/>
                </a:solidFill>
              </a:rPr>
              <a:t>High level of disagreement (variation) in the employees responses marked with two arrows </a:t>
            </a:r>
          </a:p>
        </p:txBody>
      </p:sp>
      <p:sp>
        <p:nvSpPr>
          <p:cNvPr id="8" name="TextBox 7">
            <a:extLst>
              <a:ext uri="{FF2B5EF4-FFF2-40B4-BE49-F238E27FC236}">
                <a16:creationId xmlns:a16="http://schemas.microsoft.com/office/drawing/2014/main" id="{6E782FF7-B271-474E-9C3A-B742C7DFDF0E}"/>
              </a:ext>
            </a:extLst>
          </p:cNvPr>
          <p:cNvSpPr txBox="1"/>
          <p:nvPr/>
        </p:nvSpPr>
        <p:spPr>
          <a:xfrm>
            <a:off x="595135" y="1619551"/>
            <a:ext cx="2754712" cy="584775"/>
          </a:xfrm>
          <a:prstGeom prst="rect">
            <a:avLst/>
          </a:prstGeom>
          <a:noFill/>
        </p:spPr>
        <p:txBody>
          <a:bodyPr wrap="square" rtlCol="0">
            <a:spAutoFit/>
          </a:bodyPr>
          <a:lstStyle/>
          <a:p>
            <a:r>
              <a:rPr lang="en-GB" sz="3200" dirty="0">
                <a:solidFill>
                  <a:schemeClr val="bg1"/>
                </a:solidFill>
              </a:rPr>
              <a:t>RESULTS</a:t>
            </a:r>
          </a:p>
        </p:txBody>
      </p:sp>
      <p:pic>
        <p:nvPicPr>
          <p:cNvPr id="4" name="Picture 3">
            <a:extLst>
              <a:ext uri="{FF2B5EF4-FFF2-40B4-BE49-F238E27FC236}">
                <a16:creationId xmlns:a16="http://schemas.microsoft.com/office/drawing/2014/main" id="{09F5220D-E50A-45B3-BAB0-4AD3E7F73781}"/>
              </a:ext>
            </a:extLst>
          </p:cNvPr>
          <p:cNvPicPr>
            <a:picLocks noChangeAspect="1"/>
          </p:cNvPicPr>
          <p:nvPr/>
        </p:nvPicPr>
        <p:blipFill>
          <a:blip r:embed="rId4"/>
          <a:stretch>
            <a:fillRect/>
          </a:stretch>
        </p:blipFill>
        <p:spPr>
          <a:xfrm>
            <a:off x="1442909" y="6034817"/>
            <a:ext cx="177057" cy="162893"/>
          </a:xfrm>
          <a:prstGeom prst="rect">
            <a:avLst/>
          </a:prstGeom>
        </p:spPr>
      </p:pic>
    </p:spTree>
    <p:extLst>
      <p:ext uri="{BB962C8B-B14F-4D97-AF65-F5344CB8AC3E}">
        <p14:creationId xmlns:p14="http://schemas.microsoft.com/office/powerpoint/2010/main" val="423173211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76F87C-0453-4662-B3E0-974E813B71C3}"/>
              </a:ext>
            </a:extLst>
          </p:cNvPr>
          <p:cNvPicPr>
            <a:picLocks noChangeAspect="1"/>
          </p:cNvPicPr>
          <p:nvPr/>
        </p:nvPicPr>
        <p:blipFill>
          <a:blip r:embed="rId2"/>
          <a:stretch>
            <a:fillRect/>
          </a:stretch>
        </p:blipFill>
        <p:spPr>
          <a:xfrm>
            <a:off x="4408142" y="848850"/>
            <a:ext cx="6517521" cy="3516203"/>
          </a:xfrm>
          <a:prstGeom prst="rect">
            <a:avLst/>
          </a:prstGeom>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r>
              <a:rPr lang="en-GB" sz="3200" dirty="0">
                <a:solidFill>
                  <a:schemeClr val="bg1"/>
                </a:solidFill>
              </a:rPr>
              <a:t>HEATMAP</a:t>
            </a:r>
          </a:p>
        </p:txBody>
      </p:sp>
      <p:sp>
        <p:nvSpPr>
          <p:cNvPr id="5" name="TextBox 4">
            <a:extLst>
              <a:ext uri="{FF2B5EF4-FFF2-40B4-BE49-F238E27FC236}">
                <a16:creationId xmlns:a16="http://schemas.microsoft.com/office/drawing/2014/main" id="{8046669A-2CF0-4DD5-A148-C8139F952F48}"/>
              </a:ext>
            </a:extLst>
          </p:cNvPr>
          <p:cNvSpPr txBox="1"/>
          <p:nvPr/>
        </p:nvSpPr>
        <p:spPr>
          <a:xfrm>
            <a:off x="595135" y="3823877"/>
            <a:ext cx="2754712" cy="1446550"/>
          </a:xfrm>
          <a:prstGeom prst="rect">
            <a:avLst/>
          </a:prstGeom>
          <a:noFill/>
        </p:spPr>
        <p:txBody>
          <a:bodyPr wrap="square" rtlCol="0">
            <a:spAutoFit/>
          </a:bodyPr>
          <a:lstStyle/>
          <a:p>
            <a:r>
              <a:rPr lang="en-GB" sz="1100" dirty="0">
                <a:solidFill>
                  <a:schemeClr val="bg1"/>
                </a:solidFill>
              </a:rPr>
              <a:t>Get the full organizational overview. See Engagement KPI’s, Engagement Drivers and your company specific </a:t>
            </a:r>
            <a:r>
              <a:rPr lang="en-GB" sz="1100">
                <a:solidFill>
                  <a:schemeClr val="bg1"/>
                </a:solidFill>
              </a:rPr>
              <a:t>themes. </a:t>
            </a:r>
            <a:endParaRPr lang="en-GB" sz="1100" dirty="0">
              <a:solidFill>
                <a:schemeClr val="bg1"/>
              </a:solidFill>
            </a:endParaRPr>
          </a:p>
          <a:p>
            <a:br>
              <a:rPr lang="en-GB" sz="1100" dirty="0">
                <a:solidFill>
                  <a:schemeClr val="bg1"/>
                </a:solidFill>
              </a:rPr>
            </a:br>
            <a:r>
              <a:rPr lang="en-GB" sz="1100" dirty="0">
                <a:solidFill>
                  <a:schemeClr val="bg1"/>
                </a:solidFill>
              </a:rPr>
              <a:t>Only available in higher level reports.</a:t>
            </a:r>
          </a:p>
          <a:p>
            <a:endParaRPr lang="en-GB" sz="1100" dirty="0">
              <a:solidFill>
                <a:schemeClr val="bg1"/>
              </a:solidFill>
            </a:endParaRPr>
          </a:p>
          <a:p>
            <a:r>
              <a:rPr lang="en-GB" sz="1100" dirty="0">
                <a:solidFill>
                  <a:schemeClr val="bg1"/>
                </a:solidFill>
              </a:rPr>
              <a:t> </a:t>
            </a:r>
          </a:p>
        </p:txBody>
      </p:sp>
      <p:pic>
        <p:nvPicPr>
          <p:cNvPr id="8" name="Picture 7">
            <a:extLst>
              <a:ext uri="{FF2B5EF4-FFF2-40B4-BE49-F238E27FC236}">
                <a16:creationId xmlns:a16="http://schemas.microsoft.com/office/drawing/2014/main" id="{03533ED9-F843-4ED8-AC3F-C631F9397DD6}"/>
              </a:ext>
            </a:extLst>
          </p:cNvPr>
          <p:cNvPicPr>
            <a:picLocks noChangeAspect="1"/>
          </p:cNvPicPr>
          <p:nvPr/>
        </p:nvPicPr>
        <p:blipFill rotWithShape="1">
          <a:blip r:embed="rId3"/>
          <a:srcRect l="10598" t="29368" r="32461" b="16666"/>
          <a:stretch/>
        </p:blipFill>
        <p:spPr>
          <a:xfrm>
            <a:off x="7925997" y="3982387"/>
            <a:ext cx="3945030" cy="2026763"/>
          </a:xfrm>
          <a:prstGeom prst="rect">
            <a:avLst/>
          </a:prstGeom>
          <a:ln>
            <a:noFill/>
          </a:ln>
          <a:effectLst>
            <a:outerShdw blurRad="50800" dist="38100" dir="2700000" algn="tl" rotWithShape="0">
              <a:prstClr val="black">
                <a:alpha val="40000"/>
              </a:prstClr>
            </a:outerShdw>
          </a:effectLst>
        </p:spPr>
      </p:pic>
      <p:cxnSp>
        <p:nvCxnSpPr>
          <p:cNvPr id="10" name="Connector: Elbow 9">
            <a:extLst>
              <a:ext uri="{FF2B5EF4-FFF2-40B4-BE49-F238E27FC236}">
                <a16:creationId xmlns:a16="http://schemas.microsoft.com/office/drawing/2014/main" id="{0445CC25-290A-4CB4-AA51-3174DA614E75}"/>
              </a:ext>
            </a:extLst>
          </p:cNvPr>
          <p:cNvCxnSpPr>
            <a:cxnSpLocks/>
          </p:cNvCxnSpPr>
          <p:nvPr/>
        </p:nvCxnSpPr>
        <p:spPr>
          <a:xfrm rot="16200000" flipH="1">
            <a:off x="9710557" y="2548693"/>
            <a:ext cx="1857738" cy="1009654"/>
          </a:xfrm>
          <a:prstGeom prst="bentConnector3">
            <a:avLst>
              <a:gd name="adj1" fmla="val 9"/>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F8232BAD-E292-48DB-9D14-BCBAD528BC3E}"/>
              </a:ext>
            </a:extLst>
          </p:cNvPr>
          <p:cNvSpPr txBox="1"/>
          <p:nvPr/>
        </p:nvSpPr>
        <p:spPr>
          <a:xfrm>
            <a:off x="8247019" y="393463"/>
            <a:ext cx="1276720" cy="338554"/>
          </a:xfrm>
          <a:prstGeom prst="rect">
            <a:avLst/>
          </a:prstGeom>
          <a:noFill/>
        </p:spPr>
        <p:txBody>
          <a:bodyPr wrap="square" rtlCol="0">
            <a:spAutoFit/>
          </a:bodyPr>
          <a:lstStyle/>
          <a:p>
            <a:pPr algn="ctr"/>
            <a:r>
              <a:rPr lang="en-GB" sz="800" dirty="0">
                <a:solidFill>
                  <a:schemeClr val="tx1">
                    <a:lumMod val="65000"/>
                    <a:lumOff val="35000"/>
                  </a:schemeClr>
                </a:solidFill>
              </a:rPr>
              <a:t>Show development in the overview</a:t>
            </a:r>
          </a:p>
        </p:txBody>
      </p:sp>
      <p:cxnSp>
        <p:nvCxnSpPr>
          <p:cNvPr id="18" name="Connector: Elbow 17">
            <a:extLst>
              <a:ext uri="{FF2B5EF4-FFF2-40B4-BE49-F238E27FC236}">
                <a16:creationId xmlns:a16="http://schemas.microsoft.com/office/drawing/2014/main" id="{D77EDAE3-57C4-45AF-8805-79DEC12BD167}"/>
              </a:ext>
            </a:extLst>
          </p:cNvPr>
          <p:cNvCxnSpPr>
            <a:cxnSpLocks/>
            <a:endCxn id="17" idx="2"/>
          </p:cNvCxnSpPr>
          <p:nvPr/>
        </p:nvCxnSpPr>
        <p:spPr>
          <a:xfrm rot="5400000" flipH="1" flipV="1">
            <a:off x="7860270" y="820360"/>
            <a:ext cx="1113452" cy="936766"/>
          </a:xfrm>
          <a:prstGeom prst="bentConnector3">
            <a:avLst>
              <a:gd name="adj1" fmla="val -44"/>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4" name="TextBox 23">
            <a:extLst>
              <a:ext uri="{FF2B5EF4-FFF2-40B4-BE49-F238E27FC236}">
                <a16:creationId xmlns:a16="http://schemas.microsoft.com/office/drawing/2014/main" id="{EF3C38A2-1122-4AB1-BB98-3636C3315CC0}"/>
              </a:ext>
            </a:extLst>
          </p:cNvPr>
          <p:cNvSpPr txBox="1"/>
          <p:nvPr/>
        </p:nvSpPr>
        <p:spPr>
          <a:xfrm>
            <a:off x="4213043" y="4803573"/>
            <a:ext cx="1276720" cy="461665"/>
          </a:xfrm>
          <a:prstGeom prst="rect">
            <a:avLst/>
          </a:prstGeom>
          <a:noFill/>
        </p:spPr>
        <p:txBody>
          <a:bodyPr wrap="square" rtlCol="0">
            <a:spAutoFit/>
          </a:bodyPr>
          <a:lstStyle/>
          <a:p>
            <a:pPr algn="ctr"/>
            <a:r>
              <a:rPr lang="en-GB" sz="800" dirty="0">
                <a:solidFill>
                  <a:schemeClr val="tx1">
                    <a:lumMod val="65000"/>
                    <a:lumOff val="35000"/>
                  </a:schemeClr>
                </a:solidFill>
              </a:rPr>
              <a:t>Navigate down in the organization to see results. </a:t>
            </a:r>
          </a:p>
        </p:txBody>
      </p:sp>
      <p:cxnSp>
        <p:nvCxnSpPr>
          <p:cNvPr id="25" name="Connector: Elbow 24">
            <a:extLst>
              <a:ext uri="{FF2B5EF4-FFF2-40B4-BE49-F238E27FC236}">
                <a16:creationId xmlns:a16="http://schemas.microsoft.com/office/drawing/2014/main" id="{7ECF5B59-2925-4472-9A9B-BC8D98594B58}"/>
              </a:ext>
            </a:extLst>
          </p:cNvPr>
          <p:cNvCxnSpPr>
            <a:cxnSpLocks/>
            <a:stCxn id="24" idx="0"/>
          </p:cNvCxnSpPr>
          <p:nvPr/>
        </p:nvCxnSpPr>
        <p:spPr>
          <a:xfrm rot="5400000" flipH="1" flipV="1">
            <a:off x="3863683" y="3395165"/>
            <a:ext cx="2396129" cy="420688"/>
          </a:xfrm>
          <a:prstGeom prst="bentConnector3">
            <a:avLst>
              <a:gd name="adj1" fmla="val 99888"/>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32" name="TextBox 31">
            <a:extLst>
              <a:ext uri="{FF2B5EF4-FFF2-40B4-BE49-F238E27FC236}">
                <a16:creationId xmlns:a16="http://schemas.microsoft.com/office/drawing/2014/main" id="{28760561-F311-4728-BA4B-74808FD8E6E0}"/>
              </a:ext>
            </a:extLst>
          </p:cNvPr>
          <p:cNvSpPr txBox="1"/>
          <p:nvPr/>
        </p:nvSpPr>
        <p:spPr>
          <a:xfrm>
            <a:off x="11144253" y="2982261"/>
            <a:ext cx="831679" cy="584775"/>
          </a:xfrm>
          <a:prstGeom prst="rect">
            <a:avLst/>
          </a:prstGeom>
          <a:noFill/>
        </p:spPr>
        <p:txBody>
          <a:bodyPr wrap="square" rtlCol="0">
            <a:spAutoFit/>
          </a:bodyPr>
          <a:lstStyle/>
          <a:p>
            <a:pPr algn="ctr"/>
            <a:r>
              <a:rPr lang="en-GB" sz="800" dirty="0">
                <a:solidFill>
                  <a:schemeClr val="tx1">
                    <a:lumMod val="65000"/>
                    <a:lumOff val="35000"/>
                  </a:schemeClr>
                </a:solidFill>
              </a:rPr>
              <a:t>Click on a theme to see the scores on question level</a:t>
            </a:r>
          </a:p>
        </p:txBody>
      </p:sp>
    </p:spTree>
    <p:extLst>
      <p:ext uri="{BB962C8B-B14F-4D97-AF65-F5344CB8AC3E}">
        <p14:creationId xmlns:p14="http://schemas.microsoft.com/office/powerpoint/2010/main" val="37438100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E37390C8-3CA3-4105-B7E5-1B4E97B3E4F9}"/>
              </a:ext>
            </a:extLst>
          </p:cNvPr>
          <p:cNvPicPr>
            <a:picLocks noChangeAspect="1"/>
          </p:cNvPicPr>
          <p:nvPr/>
        </p:nvPicPr>
        <p:blipFill>
          <a:blip r:embed="rId2"/>
          <a:stretch>
            <a:fillRect/>
          </a:stretch>
        </p:blipFill>
        <p:spPr>
          <a:xfrm>
            <a:off x="4540118" y="1498600"/>
            <a:ext cx="6902681" cy="3875810"/>
          </a:xfrm>
          <a:prstGeom prst="rect">
            <a:avLst/>
          </a:prstGeom>
          <a:ln>
            <a:noFill/>
          </a:ln>
          <a:effectLst>
            <a:outerShdw blurRad="50800" dist="38100" dir="2700000" algn="tl" rotWithShape="0">
              <a:prstClr val="black">
                <a:alpha val="40000"/>
              </a:prstClr>
            </a:outerShdw>
          </a:effectLst>
        </p:spPr>
      </p:pic>
      <p:sp>
        <p:nvSpPr>
          <p:cNvPr id="2" name="Rectangle 1">
            <a:extLst>
              <a:ext uri="{FF2B5EF4-FFF2-40B4-BE49-F238E27FC236}">
                <a16:creationId xmlns:a16="http://schemas.microsoft.com/office/drawing/2014/main" id="{36829A31-E973-4629-A768-560A1C7C136E}"/>
              </a:ext>
            </a:extLst>
          </p:cNvPr>
          <p:cNvSpPr/>
          <p:nvPr/>
        </p:nvSpPr>
        <p:spPr>
          <a:xfrm>
            <a:off x="0" y="0"/>
            <a:ext cx="3944983" cy="6858000"/>
          </a:xfrm>
          <a:prstGeom prst="rect">
            <a:avLst/>
          </a:prstGeom>
          <a:solidFill>
            <a:srgbClr val="8B8F79"/>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0" tIns="720000" rIns="720000" bIns="720000" rtlCol="0" anchor="ctr"/>
          <a:lstStyle/>
          <a:p>
            <a:r>
              <a:rPr lang="en-GB" sz="3200" dirty="0">
                <a:solidFill>
                  <a:schemeClr val="bg1"/>
                </a:solidFill>
              </a:rPr>
              <a:t>TOPICS</a:t>
            </a:r>
          </a:p>
        </p:txBody>
      </p:sp>
      <p:sp>
        <p:nvSpPr>
          <p:cNvPr id="7" name="TextBox 6">
            <a:extLst>
              <a:ext uri="{FF2B5EF4-FFF2-40B4-BE49-F238E27FC236}">
                <a16:creationId xmlns:a16="http://schemas.microsoft.com/office/drawing/2014/main" id="{A06CDE48-CD09-48DE-A5D8-E542A3DF15E3}"/>
              </a:ext>
            </a:extLst>
          </p:cNvPr>
          <p:cNvSpPr txBox="1"/>
          <p:nvPr/>
        </p:nvSpPr>
        <p:spPr>
          <a:xfrm>
            <a:off x="595135" y="3833304"/>
            <a:ext cx="2754712" cy="1615827"/>
          </a:xfrm>
          <a:prstGeom prst="rect">
            <a:avLst/>
          </a:prstGeom>
          <a:noFill/>
        </p:spPr>
        <p:txBody>
          <a:bodyPr wrap="square" rtlCol="0">
            <a:spAutoFit/>
          </a:bodyPr>
          <a:lstStyle/>
          <a:p>
            <a:r>
              <a:rPr lang="en-GB" sz="1100" dirty="0">
                <a:solidFill>
                  <a:schemeClr val="bg1"/>
                </a:solidFill>
              </a:rPr>
              <a:t>Ennova’s advanced algorithm has categorized the comments from your organization into selected topics.</a:t>
            </a:r>
            <a:br>
              <a:rPr lang="en-GB" sz="1100" dirty="0">
                <a:solidFill>
                  <a:schemeClr val="bg1"/>
                </a:solidFill>
              </a:rPr>
            </a:br>
            <a:r>
              <a:rPr lang="en-GB" sz="1100" dirty="0">
                <a:solidFill>
                  <a:schemeClr val="bg1"/>
                </a:solidFill>
              </a:rPr>
              <a:t> </a:t>
            </a:r>
            <a:br>
              <a:rPr lang="en-GB" sz="1100" dirty="0">
                <a:solidFill>
                  <a:schemeClr val="bg1"/>
                </a:solidFill>
              </a:rPr>
            </a:br>
            <a:r>
              <a:rPr lang="en-GB" sz="1100" dirty="0">
                <a:solidFill>
                  <a:schemeClr val="bg1"/>
                </a:solidFill>
              </a:rPr>
              <a:t>Navigate between the comments by clicking on a theme.</a:t>
            </a:r>
            <a:br>
              <a:rPr lang="en-GB" sz="1100" dirty="0">
                <a:solidFill>
                  <a:schemeClr val="bg1"/>
                </a:solidFill>
              </a:rPr>
            </a:br>
            <a:br>
              <a:rPr lang="en-GB" sz="1100" dirty="0">
                <a:solidFill>
                  <a:schemeClr val="bg1"/>
                </a:solidFill>
              </a:rPr>
            </a:br>
            <a:r>
              <a:rPr lang="en-GB" sz="1100" dirty="0">
                <a:solidFill>
                  <a:schemeClr val="bg1"/>
                </a:solidFill>
              </a:rPr>
              <a:t>Only available in higher level reports with minimum 50 open comments.</a:t>
            </a:r>
          </a:p>
        </p:txBody>
      </p:sp>
      <p:cxnSp>
        <p:nvCxnSpPr>
          <p:cNvPr id="8" name="Connector: Elbow 7">
            <a:extLst>
              <a:ext uri="{FF2B5EF4-FFF2-40B4-BE49-F238E27FC236}">
                <a16:creationId xmlns:a16="http://schemas.microsoft.com/office/drawing/2014/main" id="{E5A583AC-4101-4A05-AE67-1D3D5670DE8E}"/>
              </a:ext>
            </a:extLst>
          </p:cNvPr>
          <p:cNvCxnSpPr>
            <a:cxnSpLocks/>
            <a:stCxn id="9" idx="2"/>
          </p:cNvCxnSpPr>
          <p:nvPr/>
        </p:nvCxnSpPr>
        <p:spPr>
          <a:xfrm rot="5400000">
            <a:off x="9785410" y="1568740"/>
            <a:ext cx="1383160" cy="513329"/>
          </a:xfrm>
          <a:prstGeom prst="bentConnector3">
            <a:avLst>
              <a:gd name="adj1" fmla="val 99926"/>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145753A-E504-4444-B1C3-B61D7476AA7F}"/>
              </a:ext>
            </a:extLst>
          </p:cNvPr>
          <p:cNvSpPr txBox="1"/>
          <p:nvPr/>
        </p:nvSpPr>
        <p:spPr>
          <a:xfrm>
            <a:off x="9969995" y="795270"/>
            <a:ext cx="1527317" cy="338554"/>
          </a:xfrm>
          <a:prstGeom prst="rect">
            <a:avLst/>
          </a:prstGeom>
          <a:noFill/>
        </p:spPr>
        <p:txBody>
          <a:bodyPr wrap="square" rtlCol="0">
            <a:spAutoFit/>
          </a:bodyPr>
          <a:lstStyle/>
          <a:p>
            <a:pPr algn="ctr"/>
            <a:r>
              <a:rPr lang="en-GB" sz="800" dirty="0">
                <a:solidFill>
                  <a:schemeClr val="tx1">
                    <a:lumMod val="65000"/>
                    <a:lumOff val="35000"/>
                  </a:schemeClr>
                </a:solidFill>
              </a:rPr>
              <a:t>Translate the comments into English</a:t>
            </a:r>
          </a:p>
        </p:txBody>
      </p:sp>
      <p:sp>
        <p:nvSpPr>
          <p:cNvPr id="10" name="TextBox 9">
            <a:extLst>
              <a:ext uri="{FF2B5EF4-FFF2-40B4-BE49-F238E27FC236}">
                <a16:creationId xmlns:a16="http://schemas.microsoft.com/office/drawing/2014/main" id="{4DEABB9E-DEF9-4193-8285-B246D27A18E2}"/>
              </a:ext>
            </a:extLst>
          </p:cNvPr>
          <p:cNvSpPr txBox="1"/>
          <p:nvPr/>
        </p:nvSpPr>
        <p:spPr>
          <a:xfrm>
            <a:off x="8144759" y="733715"/>
            <a:ext cx="1661004" cy="461665"/>
          </a:xfrm>
          <a:prstGeom prst="rect">
            <a:avLst/>
          </a:prstGeom>
          <a:noFill/>
        </p:spPr>
        <p:txBody>
          <a:bodyPr wrap="square" rtlCol="0">
            <a:spAutoFit/>
          </a:bodyPr>
          <a:lstStyle/>
          <a:p>
            <a:pPr algn="ctr"/>
            <a:r>
              <a:rPr lang="en-GB" sz="800" dirty="0">
                <a:solidFill>
                  <a:schemeClr val="tx1">
                    <a:lumMod val="65000"/>
                    <a:lumOff val="35000"/>
                  </a:schemeClr>
                </a:solidFill>
              </a:rPr>
              <a:t>Filter the comments by clicking on the icon for negative, neutral or positive comments</a:t>
            </a:r>
          </a:p>
        </p:txBody>
      </p:sp>
      <p:cxnSp>
        <p:nvCxnSpPr>
          <p:cNvPr id="11" name="Connector: Elbow 10">
            <a:extLst>
              <a:ext uri="{FF2B5EF4-FFF2-40B4-BE49-F238E27FC236}">
                <a16:creationId xmlns:a16="http://schemas.microsoft.com/office/drawing/2014/main" id="{F284D51A-8544-4E14-BCC8-A19A6BEAEEAC}"/>
              </a:ext>
            </a:extLst>
          </p:cNvPr>
          <p:cNvCxnSpPr>
            <a:cxnSpLocks/>
            <a:endCxn id="10" idx="2"/>
          </p:cNvCxnSpPr>
          <p:nvPr/>
        </p:nvCxnSpPr>
        <p:spPr>
          <a:xfrm rot="5400000" flipH="1" flipV="1">
            <a:off x="8087443" y="1733463"/>
            <a:ext cx="1425900" cy="349735"/>
          </a:xfrm>
          <a:prstGeom prst="bentConnector3">
            <a:avLst>
              <a:gd name="adj1" fmla="val 92311"/>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0" name="Connector: Elbow 19">
            <a:extLst>
              <a:ext uri="{FF2B5EF4-FFF2-40B4-BE49-F238E27FC236}">
                <a16:creationId xmlns:a16="http://schemas.microsoft.com/office/drawing/2014/main" id="{B73BBAC2-812E-4C18-95ED-4111A35020FD}"/>
              </a:ext>
            </a:extLst>
          </p:cNvPr>
          <p:cNvCxnSpPr>
            <a:cxnSpLocks/>
            <a:stCxn id="21" idx="2"/>
          </p:cNvCxnSpPr>
          <p:nvPr/>
        </p:nvCxnSpPr>
        <p:spPr>
          <a:xfrm rot="16200000" flipH="1">
            <a:off x="6317767" y="1579080"/>
            <a:ext cx="1880840" cy="990325"/>
          </a:xfrm>
          <a:prstGeom prst="bentConnector3">
            <a:avLst>
              <a:gd name="adj1" fmla="val 60635"/>
            </a:avLst>
          </a:prstGeom>
          <a:ln w="12700">
            <a:solidFill>
              <a:srgbClr val="93C5B9"/>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FD394132-B84F-4975-9A2D-4A4B92FF2F34}"/>
              </a:ext>
            </a:extLst>
          </p:cNvPr>
          <p:cNvSpPr txBox="1"/>
          <p:nvPr/>
        </p:nvSpPr>
        <p:spPr>
          <a:xfrm>
            <a:off x="6096000" y="795269"/>
            <a:ext cx="1334049" cy="338554"/>
          </a:xfrm>
          <a:prstGeom prst="rect">
            <a:avLst/>
          </a:prstGeom>
          <a:noFill/>
        </p:spPr>
        <p:txBody>
          <a:bodyPr wrap="square" rtlCol="0">
            <a:spAutoFit/>
          </a:bodyPr>
          <a:lstStyle/>
          <a:p>
            <a:pPr algn="ctr"/>
            <a:r>
              <a:rPr lang="en-GB" sz="800" dirty="0">
                <a:solidFill>
                  <a:schemeClr val="tx1">
                    <a:lumMod val="65000"/>
                    <a:lumOff val="35000"/>
                  </a:schemeClr>
                </a:solidFill>
              </a:rPr>
              <a:t>Search for specific key words in the comments</a:t>
            </a:r>
          </a:p>
        </p:txBody>
      </p:sp>
    </p:spTree>
    <p:extLst>
      <p:ext uri="{BB962C8B-B14F-4D97-AF65-F5344CB8AC3E}">
        <p14:creationId xmlns:p14="http://schemas.microsoft.com/office/powerpoint/2010/main" val="4183742295"/>
      </p:ext>
    </p:extLst>
  </p:cSld>
  <p:clrMapOvr>
    <a:masterClrMapping/>
  </p:clrMapOvr>
  <p:transition spd="slow">
    <p:push dir="u"/>
  </p:transition>
</p:sld>
</file>

<file path=ppt/tags/tag1.xml><?xml version="1.0" encoding="utf-8"?>
<p:tagLst xmlns:a="http://schemas.openxmlformats.org/drawingml/2006/main" xmlns:r="http://schemas.openxmlformats.org/officeDocument/2006/relationships" xmlns:p="http://schemas.openxmlformats.org/presentationml/2006/main">
  <p:tag name="SMART" val="&lt;smart xmlns:xsi=&quot;http://www.w3.org/2001/XMLSchema-instance&quot; xmlns:xsd=&quot;http://www.w3.org/2001/XMLSchema&quot;&gt;&lt;presentationSettings hasLibraryLinks=&quot;false&quot;&gt;&lt;agenda createSections=&quot;false&quot; enableNavigation=&quot;false&quot; id=&quot;10ab887c-f085-46ce-a26b-a308ac831caf&quot; isTouched=&quot;false&quot; showDuration=&quot;false&quot; showHeaders=&quot;false&quot; showPageNumber=&quot;false&quot; showResponsible=&quot;false&quot; showSubTopics=&quot;false&quot; showTimeSlot=&quot;false&quot; showTopicNumber=&quot;false&quot; slidesForSubTopics=&quot;false&quot; timeFormat=&quot;00000000-0000-0000-0000-000000000000&quot; title=&quot;Agenda&quot;&gt;&lt;columns&gt;&lt;column displayIndex=&quot;0&quot; header=&quot;#&quot; id=&quot;8fc7e105-5a32-4a72-bc85-7d3ff1e7b9d7&quot; visible=&quot;true&quot; width=&quot;170&quot; /&gt;&lt;column displayIndex=&quot;1&quot; header=&quot;Topic&quot; id=&quot;8f81a0ad-7497-4bbb-a001-838bad8c0faa&quot; visible=&quot;true&quot; width=&quot;160&quot; /&gt;&lt;column displayIndex=&quot;2&quot; header=&quot;Responsible&quot; id=&quot;2f9b06db-11e3-45bc-aecb-cf6141b9856b&quot; visible=&quot;true&quot; width=&quot;165&quot; /&gt;&lt;column displayIndex=&quot;3&quot; header=&quot;Duration&quot; id=&quot;99d05e97-02f5-4087-be8e-b10736e0c9ca&quot; visible=&quot;true&quot; width=&quot;150&quot; /&gt;&lt;column displayIndex=&quot;4&quot; header=&quot;Time&quot; id=&quot;fd356bfd-687f-40e8-b861-574837edbc46&quot; visible=&quot;true&quot; width=&quot;180&quot; /&gt;&lt;column displayIndex=&quot;5&quot; header=&quot;Page&quot; id=&quot;db91063f-fada-4f32-86c9-9368cd93fa26&quot; visible=&quot;true&quot; width=&quot;170&quot; /&gt;&lt;/columns&gt;&lt;layout /&gt;&lt;rows /&gt;&lt;/agenda&gt;&lt;rules&gt;&lt;disabled /&gt;&lt;/rules&gt;&lt;template lastModified=&quot;0001-01-01T00:00:00&quot; /&gt;&lt;theme&gt;&lt;recentColors /&gt;&lt;/theme&gt;&lt;/presentationSettings&gt;&lt;/smart&gt;"/>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0VzCsuRbnn_IJQnbuI3GVw"/>
</p:tagLst>
</file>

<file path=ppt/theme/theme1.xml><?xml version="1.0" encoding="utf-8"?>
<a:theme xmlns:a="http://schemas.openxmlformats.org/drawingml/2006/main" name="Office Theme">
  <a:themeElements>
    <a:clrScheme name="Ennova Nordic Colors">
      <a:dk1>
        <a:sysClr val="windowText" lastClr="000000"/>
      </a:dk1>
      <a:lt1>
        <a:sysClr val="window" lastClr="FFFFFF"/>
      </a:lt1>
      <a:dk2>
        <a:srgbClr val="636879"/>
      </a:dk2>
      <a:lt2>
        <a:srgbClr val="DFD09B"/>
      </a:lt2>
      <a:accent1>
        <a:srgbClr val="A9B7AC"/>
      </a:accent1>
      <a:accent2>
        <a:srgbClr val="D4BAAE"/>
      </a:accent2>
      <a:accent3>
        <a:srgbClr val="C4946E"/>
      </a:accent3>
      <a:accent4>
        <a:srgbClr val="A7948C"/>
      </a:accent4>
      <a:accent5>
        <a:srgbClr val="8B565A"/>
      </a:accent5>
      <a:accent6>
        <a:srgbClr val="8C907A"/>
      </a:accent6>
      <a:hlink>
        <a:srgbClr val="8B565A"/>
      </a:hlink>
      <a:folHlink>
        <a:srgbClr val="452B2D"/>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nnova_nordic_presentation_template_vs9" id="{7CA9C316-F8F6-45A1-B93B-7525F3D05B55}" vid="{42AC8271-75F7-4CF2-A79A-54415ADC083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41F596EDC8F74496F3811791C918A7" ma:contentTypeVersion="10" ma:contentTypeDescription="Create a new document." ma:contentTypeScope="" ma:versionID="1da0f42549dcc4221c9104f973c86b31">
  <xsd:schema xmlns:xsd="http://www.w3.org/2001/XMLSchema" xmlns:xs="http://www.w3.org/2001/XMLSchema" xmlns:p="http://schemas.microsoft.com/office/2006/metadata/properties" xmlns:ns1="http://schemas.microsoft.com/sharepoint/v3" xmlns:ns2="48548e53-d288-4c26-9d87-1f9b8b504b16" xmlns:ns3="a983da2b-19bf-4ecc-9e2b-ddf1164b1309" targetNamespace="http://schemas.microsoft.com/office/2006/metadata/properties" ma:root="true" ma:fieldsID="3609f1010e4a52647aa6e56c7b4c8501" ns1:_="" ns2:_="" ns3:_="">
    <xsd:import namespace="http://schemas.microsoft.com/sharepoint/v3"/>
    <xsd:import namespace="48548e53-d288-4c26-9d87-1f9b8b504b16"/>
    <xsd:import namespace="a983da2b-19bf-4ecc-9e2b-ddf1164b1309"/>
    <xsd:element name="properties">
      <xsd:complexType>
        <xsd:sequence>
          <xsd:element name="documentManagement">
            <xsd:complexType>
              <xsd:all>
                <xsd:element ref="ns1:PublishingStartDate" minOccurs="0"/>
                <xsd:element ref="ns1:PublishingExpirationDate" minOccurs="0"/>
                <xsd:element ref="ns2:MediaServiceMetadata" minOccurs="0"/>
                <xsd:element ref="ns2:MediaServiceFastMetadata" minOccurs="0"/>
                <xsd:element ref="ns3:SharedWithUsers" minOccurs="0"/>
                <xsd:element ref="ns3:SharedWithDetails" minOccurs="0"/>
                <xsd:element ref="ns2:MediaServiceDateTaken" minOccurs="0"/>
                <xsd:element ref="ns2:MediaServiceAutoKeyPoints" minOccurs="0"/>
                <xsd:element ref="ns2:MediaServiceKeyPoints"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48548e53-d288-4c26-9d87-1f9b8b504b16"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LengthInSeconds" ma:index="17"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a983da2b-19bf-4ecc-9e2b-ddf1164b1309"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ma:readOnly="true"/>
        <xsd:element ref="dc:title" minOccurs="0" maxOccurs="1" ma:index="3"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FBB9C34-153A-439F-AC58-2FDAC88925FE}">
  <ds:schemaRefs>
    <ds:schemaRef ds:uri="http://schemas.microsoft.com/sharepoint/v3/contenttype/forms"/>
  </ds:schemaRefs>
</ds:datastoreItem>
</file>

<file path=customXml/itemProps2.xml><?xml version="1.0" encoding="utf-8"?>
<ds:datastoreItem xmlns:ds="http://schemas.openxmlformats.org/officeDocument/2006/customXml" ds:itemID="{F1A8ED47-4168-4673-A7FB-F8C1C9086855}">
  <ds:schemaRefs>
    <ds:schemaRef ds:uri="http://purl.org/dc/terms/"/>
    <ds:schemaRef ds:uri="http://schemas.openxmlformats.org/package/2006/metadata/core-properties"/>
    <ds:schemaRef ds:uri="a1381b30-3baf-4ee6-892c-b1b4de885bd8"/>
    <ds:schemaRef ds:uri="http://schemas.microsoft.com/office/2006/documentManagement/types"/>
    <ds:schemaRef ds:uri="569ba8c3-8c0b-413d-96e1-ed2c03779b13"/>
    <ds:schemaRef ds:uri="http://purl.org/dc/elements/1.1/"/>
    <ds:schemaRef ds:uri="http://schemas.microsoft.com/office/2006/metadata/properties"/>
    <ds:schemaRef ds:uri="http://schemas.microsoft.com/office/infopath/2007/PartnerControls"/>
    <ds:schemaRef ds:uri="http://www.w3.org/XML/1998/namespace"/>
    <ds:schemaRef ds:uri="http://purl.org/dc/dcmitype/"/>
    <ds:schemaRef ds:uri="http://schemas.microsoft.com/sharepoint/v3"/>
  </ds:schemaRefs>
</ds:datastoreItem>
</file>

<file path=customXml/itemProps3.xml><?xml version="1.0" encoding="utf-8"?>
<ds:datastoreItem xmlns:ds="http://schemas.openxmlformats.org/officeDocument/2006/customXml" ds:itemID="{9921C3AE-0AB4-43A0-92EE-1F250297BAB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48548e53-d288-4c26-9d87-1f9b8b504b16"/>
    <ds:schemaRef ds:uri="a983da2b-19bf-4ecc-9e2b-ddf1164b130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ennova_nordic_presentation_template</Template>
  <TotalTime>552</TotalTime>
  <Words>933</Words>
  <Application>Microsoft Office PowerPoint</Application>
  <PresentationFormat>Widescreen</PresentationFormat>
  <Paragraphs>113</Paragraphs>
  <Slides>15</Slides>
  <Notes>0</Notes>
  <HiddenSlides>0</HiddenSlides>
  <MMClips>0</MMClips>
  <ScaleCrop>false</ScaleCrop>
  <HeadingPairs>
    <vt:vector size="8" baseType="variant">
      <vt:variant>
        <vt:lpstr>Fonts Used</vt:lpstr>
      </vt:variant>
      <vt:variant>
        <vt:i4>3</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0" baseType="lpstr">
      <vt:lpstr>Arial</vt:lpstr>
      <vt:lpstr>Calibri</vt:lpstr>
      <vt:lpstr>Trebuchet MS</vt:lpstr>
      <vt:lpstr>Office Theme</vt:lpstr>
      <vt:lpstr>think-cell Slide</vt:lpstr>
      <vt:lpstr>EMPLOYEE  ENGAGEMENT</vt:lpstr>
      <vt:lpstr>PowerPoint Presentation</vt:lpstr>
      <vt:lpstr>PowerPoint Presentation</vt:lpstr>
      <vt:lpstr>INFORMATION &amp; GUIDANCE IN the Employee engagement platform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Ennova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EE4</dc:title>
  <dc:creator>Sofie Iversen Milwertz</dc:creator>
  <cp:lastModifiedBy>Nicolai Malbek</cp:lastModifiedBy>
  <cp:revision>4</cp:revision>
  <cp:lastPrinted>2019-06-17T08:53:44Z</cp:lastPrinted>
  <dcterms:created xsi:type="dcterms:W3CDTF">2021-03-02T20:19:56Z</dcterms:created>
  <dcterms:modified xsi:type="dcterms:W3CDTF">2022-06-13T12:34:23Z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0x010100D541F596EDC8F74496F3811791C918A7</vt:lpwstr>
  </property>
</Properties>
</file>